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 id="2147483684" r:id="rId4"/>
    <p:sldMasterId id="2147483696" r:id="rId5"/>
    <p:sldMasterId id="2147483708" r:id="rId6"/>
    <p:sldMasterId id="2147483720" r:id="rId7"/>
    <p:sldMasterId id="2147483732" r:id="rId8"/>
    <p:sldMasterId id="2147483744" r:id="rId9"/>
    <p:sldMasterId id="2147483756" r:id="rId10"/>
  </p:sldMasterIdLst>
  <p:sldIdLst>
    <p:sldId id="256" r:id="rId11"/>
    <p:sldId id="258" r:id="rId12"/>
    <p:sldId id="259" r:id="rId13"/>
    <p:sldId id="257"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30" y="-8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20910-9F31-4F8D-A307-384D3D453727}" type="slidenum">
              <a:rPr lang="en-US" smtClean="0"/>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23647"/>
            <a:ext cx="10972800" cy="686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11658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20910-9F31-4F8D-A307-384D3D453727}" type="slidenum">
              <a:rPr lang="en-US" smtClean="0"/>
              <a:t>‹#›</a:t>
            </a:fld>
            <a:endParaRPr lang="en-US"/>
          </a:p>
        </p:txBody>
      </p:sp>
    </p:spTree>
    <p:extLst>
      <p:ext uri="{BB962C8B-B14F-4D97-AF65-F5344CB8AC3E}">
        <p14:creationId xmlns:p14="http://schemas.microsoft.com/office/powerpoint/2010/main" val="308179152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23647"/>
            <a:ext cx="10972800" cy="686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03473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7361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45486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05241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0604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28412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85160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64812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35929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81488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20910-9F31-4F8D-A307-384D3D453727}" type="slidenum">
              <a:rPr lang="en-US" smtClean="0"/>
              <a:t>‹#›</a:t>
            </a:fld>
            <a:endParaRPr lang="en-US"/>
          </a:p>
        </p:txBody>
      </p:sp>
    </p:spTree>
    <p:extLst>
      <p:ext uri="{BB962C8B-B14F-4D97-AF65-F5344CB8AC3E}">
        <p14:creationId xmlns:p14="http://schemas.microsoft.com/office/powerpoint/2010/main" val="380226480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79003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B61DE8-59A7-408B-8B46-13708A779989}" type="slidenum">
              <a:rPr lang="en-US"/>
              <a:pPr>
                <a:defRPr/>
              </a:pPr>
              <a:t>‹#›</a:t>
            </a:fld>
            <a:endParaRPr lang="en-US"/>
          </a:p>
        </p:txBody>
      </p:sp>
    </p:spTree>
    <p:extLst>
      <p:ext uri="{BB962C8B-B14F-4D97-AF65-F5344CB8AC3E}">
        <p14:creationId xmlns:p14="http://schemas.microsoft.com/office/powerpoint/2010/main" val="193159579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E9E14E-C0EA-4AB1-B6FD-8447272E1689}" type="slidenum">
              <a:rPr lang="en-US"/>
              <a:pPr>
                <a:defRPr/>
              </a:pPr>
              <a:t>‹#›</a:t>
            </a:fld>
            <a:endParaRPr lang="en-US"/>
          </a:p>
        </p:txBody>
      </p:sp>
    </p:spTree>
    <p:extLst>
      <p:ext uri="{BB962C8B-B14F-4D97-AF65-F5344CB8AC3E}">
        <p14:creationId xmlns:p14="http://schemas.microsoft.com/office/powerpoint/2010/main" val="340464006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F9B2F8-0930-421E-B468-FD0E5CAE80B3}" type="slidenum">
              <a:rPr lang="en-US"/>
              <a:pPr>
                <a:defRPr/>
              </a:pPr>
              <a:t>‹#›</a:t>
            </a:fld>
            <a:endParaRPr lang="en-US"/>
          </a:p>
        </p:txBody>
      </p:sp>
    </p:spTree>
    <p:extLst>
      <p:ext uri="{BB962C8B-B14F-4D97-AF65-F5344CB8AC3E}">
        <p14:creationId xmlns:p14="http://schemas.microsoft.com/office/powerpoint/2010/main" val="25980636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6E5111-2EB3-4737-8634-8A060131495F}" type="slidenum">
              <a:rPr lang="en-US"/>
              <a:pPr>
                <a:defRPr/>
              </a:pPr>
              <a:t>‹#›</a:t>
            </a:fld>
            <a:endParaRPr lang="en-US"/>
          </a:p>
        </p:txBody>
      </p:sp>
    </p:spTree>
    <p:extLst>
      <p:ext uri="{BB962C8B-B14F-4D97-AF65-F5344CB8AC3E}">
        <p14:creationId xmlns:p14="http://schemas.microsoft.com/office/powerpoint/2010/main" val="83775242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497AE8-9E8E-4FEA-A765-20BD54700FA5}" type="slidenum">
              <a:rPr lang="en-US"/>
              <a:pPr>
                <a:defRPr/>
              </a:pPr>
              <a:t>‹#›</a:t>
            </a:fld>
            <a:endParaRPr lang="en-US"/>
          </a:p>
        </p:txBody>
      </p:sp>
    </p:spTree>
    <p:extLst>
      <p:ext uri="{BB962C8B-B14F-4D97-AF65-F5344CB8AC3E}">
        <p14:creationId xmlns:p14="http://schemas.microsoft.com/office/powerpoint/2010/main" val="323587309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F7AE15F-A6D6-4FC4-BE4D-78FB1C880452}" type="slidenum">
              <a:rPr lang="en-US"/>
              <a:pPr>
                <a:defRPr/>
              </a:pPr>
              <a:t>‹#›</a:t>
            </a:fld>
            <a:endParaRPr lang="en-US"/>
          </a:p>
        </p:txBody>
      </p:sp>
    </p:spTree>
    <p:extLst>
      <p:ext uri="{BB962C8B-B14F-4D97-AF65-F5344CB8AC3E}">
        <p14:creationId xmlns:p14="http://schemas.microsoft.com/office/powerpoint/2010/main" val="29629246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CFA919-C4C4-480F-A89F-B54D1D918037}" type="slidenum">
              <a:rPr lang="en-US"/>
              <a:pPr>
                <a:defRPr/>
              </a:pPr>
              <a:t>‹#›</a:t>
            </a:fld>
            <a:endParaRPr lang="en-US"/>
          </a:p>
        </p:txBody>
      </p:sp>
    </p:spTree>
    <p:extLst>
      <p:ext uri="{BB962C8B-B14F-4D97-AF65-F5344CB8AC3E}">
        <p14:creationId xmlns:p14="http://schemas.microsoft.com/office/powerpoint/2010/main" val="186959825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B810ED-BBE9-481A-AA92-D6705B25D6C4}" type="slidenum">
              <a:rPr lang="en-US"/>
              <a:pPr>
                <a:defRPr/>
              </a:pPr>
              <a:t>‹#›</a:t>
            </a:fld>
            <a:endParaRPr lang="en-US"/>
          </a:p>
        </p:txBody>
      </p:sp>
    </p:spTree>
    <p:extLst>
      <p:ext uri="{BB962C8B-B14F-4D97-AF65-F5344CB8AC3E}">
        <p14:creationId xmlns:p14="http://schemas.microsoft.com/office/powerpoint/2010/main" val="347917723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20910-9F31-4F8D-A307-384D3D453727}" type="slidenum">
              <a:rPr lang="en-US" smtClean="0"/>
              <a:t>‹#›</a:t>
            </a:fld>
            <a:endParaRPr lang="en-US"/>
          </a:p>
        </p:txBody>
      </p:sp>
    </p:spTree>
    <p:extLst>
      <p:ext uri="{BB962C8B-B14F-4D97-AF65-F5344CB8AC3E}">
        <p14:creationId xmlns:p14="http://schemas.microsoft.com/office/powerpoint/2010/main" val="191691234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F10E94-9BF8-4627-8C26-0BA9B623D59A}" type="slidenum">
              <a:rPr lang="en-US"/>
              <a:pPr>
                <a:defRPr/>
              </a:pPr>
              <a:t>‹#›</a:t>
            </a:fld>
            <a:endParaRPr lang="en-US"/>
          </a:p>
        </p:txBody>
      </p:sp>
    </p:spTree>
    <p:extLst>
      <p:ext uri="{BB962C8B-B14F-4D97-AF65-F5344CB8AC3E}">
        <p14:creationId xmlns:p14="http://schemas.microsoft.com/office/powerpoint/2010/main" val="14724324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D12FA4-F7AF-4091-946B-252C064218F3}" type="slidenum">
              <a:rPr lang="en-US"/>
              <a:pPr>
                <a:defRPr/>
              </a:pPr>
              <a:t>‹#›</a:t>
            </a:fld>
            <a:endParaRPr lang="en-US"/>
          </a:p>
        </p:txBody>
      </p:sp>
    </p:spTree>
    <p:extLst>
      <p:ext uri="{BB962C8B-B14F-4D97-AF65-F5344CB8AC3E}">
        <p14:creationId xmlns:p14="http://schemas.microsoft.com/office/powerpoint/2010/main" val="50526532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77A9A9-A960-4200-B007-4A964B708F68}" type="slidenum">
              <a:rPr lang="en-US"/>
              <a:pPr>
                <a:defRPr/>
              </a:pPr>
              <a:t>‹#›</a:t>
            </a:fld>
            <a:endParaRPr lang="en-US"/>
          </a:p>
        </p:txBody>
      </p:sp>
    </p:spTree>
    <p:extLst>
      <p:ext uri="{BB962C8B-B14F-4D97-AF65-F5344CB8AC3E}">
        <p14:creationId xmlns:p14="http://schemas.microsoft.com/office/powerpoint/2010/main" val="323962841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B61DE8-59A7-408B-8B46-13708A7799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159579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E9E14E-C0EA-4AB1-B6FD-8447272E16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464006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F9B2F8-0930-421E-B468-FD0E5CAE80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80636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6E5111-2EB3-4737-8634-8A06013149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775242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2497AE8-9E8E-4FEA-A765-20BD54700F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587309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7AE15F-A6D6-4FC4-BE4D-78FB1C8804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29246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BCFA919-C4C4-480F-A89F-B54D1D9180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959825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20F10-51A1-4553-A043-77EA0255C8F9}" type="datetimeFigureOut">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20910-9F31-4F8D-A307-384D3D453727}" type="slidenum">
              <a:rPr lang="en-US" smtClean="0"/>
              <a:t>‹#›</a:t>
            </a:fld>
            <a:endParaRPr lang="en-US"/>
          </a:p>
        </p:txBody>
      </p:sp>
    </p:spTree>
    <p:extLst>
      <p:ext uri="{BB962C8B-B14F-4D97-AF65-F5344CB8AC3E}">
        <p14:creationId xmlns:p14="http://schemas.microsoft.com/office/powerpoint/2010/main" val="65811895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B810ED-BBE9-481A-AA92-D6705B25D6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17723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F10E94-9BF8-4627-8C26-0BA9B623D5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24324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D12FA4-F7AF-4091-946B-252C064218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26532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77A9A9-A960-4200-B007-4A964B708F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962841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23647"/>
            <a:ext cx="10972800" cy="686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40597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09690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54685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74362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9612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27101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120F10-51A1-4553-A043-77EA0255C8F9}" type="datetimeFigureOut">
              <a:rPr lang="en-US" smtClean="0"/>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320910-9F31-4F8D-A307-384D3D453727}" type="slidenum">
              <a:rPr lang="en-US" smtClean="0"/>
              <a:t>‹#›</a:t>
            </a:fld>
            <a:endParaRPr lang="en-US"/>
          </a:p>
        </p:txBody>
      </p:sp>
    </p:spTree>
    <p:extLst>
      <p:ext uri="{BB962C8B-B14F-4D97-AF65-F5344CB8AC3E}">
        <p14:creationId xmlns:p14="http://schemas.microsoft.com/office/powerpoint/2010/main" val="144201336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76740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63086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18273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73454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03056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B61DE8-59A7-408B-8B46-13708A7799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766562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E9E14E-C0EA-4AB1-B6FD-8447272E16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790767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F9B2F8-0930-421E-B468-FD0E5CAE80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711162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6E5111-2EB3-4737-8634-8A06013149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821511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2497AE8-9E8E-4FEA-A765-20BD54700F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798585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120F10-51A1-4553-A043-77EA0255C8F9}" type="datetimeFigureOut">
              <a:rPr lang="en-US" smtClean="0"/>
              <a:t>6/10/2012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320910-9F31-4F8D-A307-384D3D453727}" type="slidenum">
              <a:rPr lang="en-US" smtClean="0"/>
              <a:t>‹#›</a:t>
            </a:fld>
            <a:endParaRPr lang="en-US"/>
          </a:p>
        </p:txBody>
      </p:sp>
    </p:spTree>
    <p:extLst>
      <p:ext uri="{BB962C8B-B14F-4D97-AF65-F5344CB8AC3E}">
        <p14:creationId xmlns:p14="http://schemas.microsoft.com/office/powerpoint/2010/main" val="252687372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7AE15F-A6D6-4FC4-BE4D-78FB1C8804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540903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BCFA919-C4C4-480F-A89F-B54D1D9180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815752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B810ED-BBE9-481A-AA92-D6705B25D6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433148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F10E94-9BF8-4627-8C26-0BA9B623D5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055340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D12FA4-F7AF-4091-946B-252C064218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086742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77A9A9-A960-4200-B007-4A964B708F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456896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23647"/>
            <a:ext cx="10972800" cy="686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29629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59879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25830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73077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120F10-51A1-4553-A043-77EA0255C8F9}" type="datetimeFigureOut">
              <a:rPr lang="en-US" smtClean="0"/>
              <a:t>6/10/2012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320910-9F31-4F8D-A307-384D3D453727}" type="slidenum">
              <a:rPr lang="en-US" smtClean="0"/>
              <a:t>‹#›</a:t>
            </a:fld>
            <a:endParaRPr lang="en-US"/>
          </a:p>
        </p:txBody>
      </p:sp>
    </p:spTree>
    <p:extLst>
      <p:ext uri="{BB962C8B-B14F-4D97-AF65-F5344CB8AC3E}">
        <p14:creationId xmlns:p14="http://schemas.microsoft.com/office/powerpoint/2010/main" val="266248315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12349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78917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56775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79868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30249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3482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84074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B61DE8-59A7-408B-8B46-13708A7799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237621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E9E14E-C0EA-4AB1-B6FD-8447272E16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044377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F9B2F8-0930-421E-B468-FD0E5CAE80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236527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20F10-51A1-4553-A043-77EA0255C8F9}" type="datetimeFigureOut">
              <a:rPr lang="en-US" smtClean="0"/>
              <a:t>6/10/2012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320910-9F31-4F8D-A307-384D3D453727}" type="slidenum">
              <a:rPr lang="en-US" smtClean="0"/>
              <a:t>‹#›</a:t>
            </a:fld>
            <a:endParaRPr lang="en-US"/>
          </a:p>
        </p:txBody>
      </p:sp>
    </p:spTree>
    <p:extLst>
      <p:ext uri="{BB962C8B-B14F-4D97-AF65-F5344CB8AC3E}">
        <p14:creationId xmlns:p14="http://schemas.microsoft.com/office/powerpoint/2010/main" val="247449496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6E5111-2EB3-4737-8634-8A06013149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285951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2497AE8-9E8E-4FEA-A765-20BD54700F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870166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7AE15F-A6D6-4FC4-BE4D-78FB1C8804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964643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BCFA919-C4C4-480F-A89F-B54D1D9180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343575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B810ED-BBE9-481A-AA92-D6705B25D6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69840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F10E94-9BF8-4627-8C26-0BA9B623D5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975510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D12FA4-F7AF-4091-946B-252C064218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854236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77A9A9-A960-4200-B007-4A964B708F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42922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B61DE8-59A7-408B-8B46-13708A7799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654153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E9E14E-C0EA-4AB1-B6FD-8447272E16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48443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20F10-51A1-4553-A043-77EA0255C8F9}" type="datetimeFigureOut">
              <a:rPr lang="en-US" smtClean="0"/>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320910-9F31-4F8D-A307-384D3D453727}" type="slidenum">
              <a:rPr lang="en-US" smtClean="0"/>
              <a:t>‹#›</a:t>
            </a:fld>
            <a:endParaRPr lang="en-US"/>
          </a:p>
        </p:txBody>
      </p:sp>
    </p:spTree>
    <p:extLst>
      <p:ext uri="{BB962C8B-B14F-4D97-AF65-F5344CB8AC3E}">
        <p14:creationId xmlns:p14="http://schemas.microsoft.com/office/powerpoint/2010/main" val="1767367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F9B2F8-0930-421E-B468-FD0E5CAE80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382352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6E5111-2EB3-4737-8634-8A06013149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057914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2497AE8-9E8E-4FEA-A765-20BD54700F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891993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7AE15F-A6D6-4FC4-BE4D-78FB1C8804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179854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BCFA919-C4C4-480F-A89F-B54D1D9180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506329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B810ED-BBE9-481A-AA92-D6705B25D6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72476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F10E94-9BF8-4627-8C26-0BA9B623D5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79725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D12FA4-F7AF-4091-946B-252C064218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64068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77A9A9-A960-4200-B007-4A964B708F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854367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23647"/>
            <a:ext cx="10972800" cy="686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61967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20F10-51A1-4553-A043-77EA0255C8F9}" type="datetimeFigureOut">
              <a:rPr lang="en-US" smtClean="0"/>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320910-9F31-4F8D-A307-384D3D453727}" type="slidenum">
              <a:rPr lang="en-US" smtClean="0"/>
              <a:t>‹#›</a:t>
            </a:fld>
            <a:endParaRPr lang="en-US"/>
          </a:p>
        </p:txBody>
      </p:sp>
    </p:spTree>
    <p:extLst>
      <p:ext uri="{BB962C8B-B14F-4D97-AF65-F5344CB8AC3E}">
        <p14:creationId xmlns:p14="http://schemas.microsoft.com/office/powerpoint/2010/main" val="391981564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5609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48426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58251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62342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61829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5609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85218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17560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56020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67488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2120F10-51A1-4553-A043-77EA0255C8F9}" type="datetimeFigureOut">
              <a:rPr lang="en-US" smtClean="0"/>
              <a:t>6/10/2012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6320910-9F31-4F8D-A307-384D3D453727}" type="slidenum">
              <a:rPr lang="en-US" smtClean="0"/>
              <a:t>‹#›</a:t>
            </a:fld>
            <a:endParaRPr lang="en-US"/>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732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78080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5203825"/>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5365" name="Rectangle 5"/>
          <p:cNvSpPr>
            <a:spLocks noGrp="1" noChangeArrowheads="1"/>
          </p:cNvSpPr>
          <p:nvPr>
            <p:ph type="ftr" sz="quarter" idx="3"/>
          </p:nvPr>
        </p:nvSpPr>
        <p:spPr bwMode="auto">
          <a:xfrm>
            <a:off x="3124200" y="5203825"/>
            <a:ext cx="2895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5366" name="Rectangle 6"/>
          <p:cNvSpPr>
            <a:spLocks noGrp="1" noChangeArrowheads="1"/>
          </p:cNvSpPr>
          <p:nvPr>
            <p:ph type="sldNum" sz="quarter" idx="4"/>
          </p:nvPr>
        </p:nvSpPr>
        <p:spPr bwMode="auto">
          <a:xfrm>
            <a:off x="6553200" y="5203825"/>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C3F56736-4F64-4F8B-BC0E-A6D3D9C17CD1}" type="slidenum">
              <a:rPr lang="en-US"/>
              <a:pPr>
                <a:defRPr/>
              </a:pPr>
              <a:t>‹#›</a:t>
            </a:fld>
            <a:endParaRPr lang="en-US"/>
          </a:p>
        </p:txBody>
      </p:sp>
      <p:pic>
        <p:nvPicPr>
          <p:cNvPr id="3079" name="Picture 81" descr="camp in h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7258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5203825"/>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5203825"/>
            <a:ext cx="2895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5203825"/>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C3F56736-4F64-4F8B-BC0E-A6D3D9C17CD1}"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3079" name="Picture 81" descr="camp in h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72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7015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5203825"/>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5203825"/>
            <a:ext cx="2895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5203825"/>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C3F56736-4F64-4F8B-BC0E-A6D3D9C17CD1}" type="slidenum">
              <a:rPr lang="en-US">
                <a:solidFill>
                  <a:srgbClr val="000000"/>
                </a:solidFill>
              </a:rPr>
              <a:pPr>
                <a:defRPr/>
              </a:pPr>
              <a:t>‹#›</a:t>
            </a:fld>
            <a:endParaRPr lang="en-US">
              <a:solidFill>
                <a:srgbClr val="000000"/>
              </a:solidFill>
            </a:endParaRPr>
          </a:p>
        </p:txBody>
      </p:sp>
      <p:pic>
        <p:nvPicPr>
          <p:cNvPr id="3079" name="Picture 81" descr="camp in h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057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3497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5203825"/>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5203825"/>
            <a:ext cx="2895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5203825"/>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C3F56736-4F64-4F8B-BC0E-A6D3D9C17CD1}" type="slidenum">
              <a:rPr lang="en-US">
                <a:solidFill>
                  <a:srgbClr val="000000"/>
                </a:solidFill>
              </a:rPr>
              <a:pPr>
                <a:defRPr/>
              </a:pPr>
              <a:t>‹#›</a:t>
            </a:fld>
            <a:endParaRPr lang="en-US">
              <a:solidFill>
                <a:srgbClr val="000000"/>
              </a:solidFill>
            </a:endParaRPr>
          </a:p>
        </p:txBody>
      </p:sp>
      <p:pic>
        <p:nvPicPr>
          <p:cNvPr id="3079" name="Picture 81" descr="camp in h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4711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5203825"/>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5203825"/>
            <a:ext cx="2895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5203825"/>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C3F56736-4F64-4F8B-BC0E-A6D3D9C17CD1}" type="slidenum">
              <a:rPr lang="en-US">
                <a:solidFill>
                  <a:srgbClr val="000000"/>
                </a:solidFill>
              </a:rPr>
              <a:pPr>
                <a:defRPr/>
              </a:pPr>
              <a:t>‹#›</a:t>
            </a:fld>
            <a:endParaRPr lang="en-US">
              <a:solidFill>
                <a:srgbClr val="000000"/>
              </a:solidFill>
            </a:endParaRPr>
          </a:p>
        </p:txBody>
      </p:sp>
      <p:pic>
        <p:nvPicPr>
          <p:cNvPr id="3079" name="Picture 81" descr="camp in h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8207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2120F10-51A1-4553-A043-77EA0255C8F9}" type="datetimeFigureOut">
              <a:rPr lang="en-US" smtClean="0">
                <a:solidFill>
                  <a:prstClr val="black">
                    <a:tint val="75000"/>
                  </a:prstClr>
                </a:solidFill>
              </a:rPr>
              <a:pPr/>
              <a:t>6/10/2012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6320910-9F31-4F8D-A307-384D3D453727}"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5288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1302" y="2240548"/>
            <a:ext cx="4572000" cy="1692771"/>
          </a:xfrm>
          <a:prstGeom prst="rect">
            <a:avLst/>
          </a:prstGeom>
          <a:noFill/>
        </p:spPr>
        <p:txBody>
          <a:bodyPr wrap="square">
            <a:spAutoFit/>
          </a:bodyPr>
          <a:lstStyle/>
          <a:p>
            <a:pPr algn="ctr">
              <a:defRPr/>
            </a:pPr>
            <a:r>
              <a:rPr lang="en-US" sz="5200" b="1" dirty="0" smtClean="0">
                <a:ln w="10541" cmpd="sng">
                  <a:solidFill>
                    <a:schemeClr val="bg1"/>
                  </a:solidFill>
                  <a:prstDash val="solid"/>
                </a:ln>
                <a:gradFill>
                  <a:gsLst>
                    <a:gs pos="0">
                      <a:srgbClr val="C00000"/>
                    </a:gs>
                    <a:gs pos="9000">
                      <a:srgbClr val="FF0000"/>
                    </a:gs>
                    <a:gs pos="50000">
                      <a:srgbClr val="990000"/>
                    </a:gs>
                    <a:gs pos="79000">
                      <a:srgbClr val="800000"/>
                    </a:gs>
                    <a:gs pos="100000">
                      <a:srgbClr val="FF0000"/>
                    </a:gs>
                  </a:gsLst>
                  <a:lin ang="5400000"/>
                </a:gradFill>
                <a:latin typeface="Britannic Bold" pitchFamily="34" charset="0"/>
              </a:rPr>
              <a:t>“When There’s No Applause”</a:t>
            </a:r>
            <a:endParaRPr lang="en-US" sz="5200" b="1" dirty="0">
              <a:ln w="10541" cmpd="sng">
                <a:solidFill>
                  <a:schemeClr val="bg1"/>
                </a:solidFill>
                <a:prstDash val="solid"/>
              </a:ln>
              <a:gradFill>
                <a:gsLst>
                  <a:gs pos="0">
                    <a:srgbClr val="C00000"/>
                  </a:gs>
                  <a:gs pos="9000">
                    <a:srgbClr val="FF0000"/>
                  </a:gs>
                  <a:gs pos="50000">
                    <a:srgbClr val="990000"/>
                  </a:gs>
                  <a:gs pos="79000">
                    <a:srgbClr val="800000"/>
                  </a:gs>
                  <a:gs pos="100000">
                    <a:srgbClr val="FF0000"/>
                  </a:gs>
                </a:gsLst>
                <a:lin ang="5400000"/>
              </a:gradFill>
              <a:latin typeface="Britannic Bold" pitchFamily="34" charset="0"/>
            </a:endParaRPr>
          </a:p>
        </p:txBody>
      </p:sp>
    </p:spTree>
    <p:extLst>
      <p:ext uri="{BB962C8B-B14F-4D97-AF65-F5344CB8AC3E}">
        <p14:creationId xmlns:p14="http://schemas.microsoft.com/office/powerpoint/2010/main" val="80414996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613" y="723900"/>
            <a:ext cx="8382000" cy="3886200"/>
          </a:xfrm>
        </p:spPr>
        <p:txBody>
          <a:bodyPr>
            <a:noAutofit/>
          </a:bodyPr>
          <a:lstStyle/>
          <a:p>
            <a:pPr marL="0" indent="0" algn="ctr">
              <a:buNone/>
            </a:pPr>
            <a:r>
              <a:rPr lang="en-US" sz="4400" i="1" dirty="0" smtClean="0"/>
              <a:t>“How </a:t>
            </a:r>
            <a:r>
              <a:rPr lang="en-US" sz="4400" i="1" dirty="0"/>
              <a:t>can you believe, who receive honor from one another, and do not seek the honor that comes from the only God</a:t>
            </a:r>
            <a:r>
              <a:rPr lang="en-US" sz="4400" i="1" dirty="0" smtClean="0"/>
              <a:t>?”</a:t>
            </a:r>
            <a:endParaRPr lang="en-US" sz="4400" i="1" dirty="0"/>
          </a:p>
        </p:txBody>
      </p:sp>
      <p:sp>
        <p:nvSpPr>
          <p:cNvPr id="4" name="Rectangle 3"/>
          <p:cNvSpPr/>
          <p:nvPr/>
        </p:nvSpPr>
        <p:spPr>
          <a:xfrm>
            <a:off x="3160863" y="4762500"/>
            <a:ext cx="2857500" cy="646331"/>
          </a:xfrm>
          <a:prstGeom prst="rect">
            <a:avLst/>
          </a:prstGeom>
          <a:noFill/>
        </p:spPr>
        <p:txBody>
          <a:bodyPr anchor="ctr">
            <a:spAutoFit/>
          </a:bodyPr>
          <a:lstStyle/>
          <a:p>
            <a:pPr algn="ctr">
              <a:defRPr/>
            </a:pPr>
            <a:r>
              <a:rPr lang="en-US" sz="36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John 5:44</a:t>
            </a:r>
            <a:endParaRPr lang="en-US" sz="3600" b="1" dirty="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endParaRPr>
          </a:p>
        </p:txBody>
      </p:sp>
    </p:spTree>
    <p:extLst>
      <p:ext uri="{BB962C8B-B14F-4D97-AF65-F5344CB8AC3E}">
        <p14:creationId xmlns:p14="http://schemas.microsoft.com/office/powerpoint/2010/main" val="344752749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93" y="571500"/>
            <a:ext cx="9148313" cy="3416320"/>
          </a:xfrm>
          <a:prstGeom prst="rect">
            <a:avLst/>
          </a:prstGeom>
          <a:noFill/>
        </p:spPr>
        <p:txBody>
          <a:bodyPr wrap="square">
            <a:spAutoFit/>
          </a:bodyPr>
          <a:lstStyle/>
          <a:p>
            <a:pPr algn="ctr">
              <a:defRPr/>
            </a:pPr>
            <a:r>
              <a:rPr lang="en-US" sz="7200" b="1" dirty="0" smtClean="0">
                <a:ln w="10541" cmpd="sng">
                  <a:solidFill>
                    <a:srgbClr val="808080">
                      <a:lumMod val="20000"/>
                      <a:lumOff val="80000"/>
                    </a:srgbClr>
                  </a:solidFill>
                  <a:prstDash val="solid"/>
                </a:ln>
                <a:gradFill>
                  <a:gsLst>
                    <a:gs pos="0">
                      <a:srgbClr val="C00000"/>
                    </a:gs>
                    <a:gs pos="9000">
                      <a:srgbClr val="FF0000"/>
                    </a:gs>
                    <a:gs pos="50000">
                      <a:srgbClr val="990000"/>
                    </a:gs>
                    <a:gs pos="79000">
                      <a:srgbClr val="800000"/>
                    </a:gs>
                    <a:gs pos="100000">
                      <a:srgbClr val="FF0000"/>
                    </a:gs>
                  </a:gsLst>
                  <a:lin ang="5400000"/>
                </a:gradFill>
                <a:effectLst>
                  <a:outerShdw blurRad="50800" dist="38100" dir="2700000" algn="tl" rotWithShape="0">
                    <a:prstClr val="black">
                      <a:alpha val="40000"/>
                    </a:prstClr>
                  </a:outerShdw>
                </a:effectLst>
              </a:rPr>
              <a:t>“We Do</a:t>
            </a:r>
          </a:p>
          <a:p>
            <a:pPr algn="ctr">
              <a:defRPr/>
            </a:pPr>
            <a:r>
              <a:rPr lang="en-US" sz="7200" b="1" dirty="0" smtClean="0">
                <a:ln w="10541" cmpd="sng">
                  <a:solidFill>
                    <a:srgbClr val="808080">
                      <a:lumMod val="20000"/>
                      <a:lumOff val="80000"/>
                    </a:srgbClr>
                  </a:solidFill>
                  <a:prstDash val="solid"/>
                </a:ln>
                <a:gradFill>
                  <a:gsLst>
                    <a:gs pos="0">
                      <a:srgbClr val="C00000"/>
                    </a:gs>
                    <a:gs pos="9000">
                      <a:srgbClr val="FF0000"/>
                    </a:gs>
                    <a:gs pos="50000">
                      <a:srgbClr val="990000"/>
                    </a:gs>
                    <a:gs pos="79000">
                      <a:srgbClr val="800000"/>
                    </a:gs>
                    <a:gs pos="100000">
                      <a:srgbClr val="FF0000"/>
                    </a:gs>
                  </a:gsLst>
                  <a:lin ang="5400000"/>
                </a:gradFill>
                <a:effectLst>
                  <a:outerShdw blurRad="50800" dist="38100" dir="2700000" algn="tl" rotWithShape="0">
                    <a:prstClr val="black">
                      <a:alpha val="40000"/>
                    </a:prstClr>
                  </a:outerShdw>
                </a:effectLst>
              </a:rPr>
              <a:t>Righteousness </a:t>
            </a:r>
          </a:p>
          <a:p>
            <a:pPr algn="ctr">
              <a:defRPr/>
            </a:pPr>
            <a:r>
              <a:rPr lang="en-US" sz="7200" b="1" dirty="0" smtClean="0">
                <a:ln w="10541" cmpd="sng">
                  <a:solidFill>
                    <a:srgbClr val="808080">
                      <a:lumMod val="20000"/>
                      <a:lumOff val="80000"/>
                    </a:srgbClr>
                  </a:solidFill>
                  <a:prstDash val="solid"/>
                </a:ln>
                <a:gradFill>
                  <a:gsLst>
                    <a:gs pos="0">
                      <a:srgbClr val="C00000"/>
                    </a:gs>
                    <a:gs pos="9000">
                      <a:srgbClr val="FF0000"/>
                    </a:gs>
                    <a:gs pos="50000">
                      <a:srgbClr val="990000"/>
                    </a:gs>
                    <a:gs pos="79000">
                      <a:srgbClr val="800000"/>
                    </a:gs>
                    <a:gs pos="100000">
                      <a:srgbClr val="FF0000"/>
                    </a:gs>
                  </a:gsLst>
                  <a:lin ang="5400000"/>
                </a:gradFill>
                <a:effectLst>
                  <a:outerShdw blurRad="50800" dist="38100" dir="2700000" algn="tl" rotWithShape="0">
                    <a:prstClr val="black">
                      <a:alpha val="40000"/>
                    </a:prstClr>
                  </a:outerShdw>
                </a:effectLst>
              </a:rPr>
              <a:t>For God!”</a:t>
            </a:r>
            <a:endParaRPr lang="en-US" sz="7200" b="1" dirty="0">
              <a:ln w="10541" cmpd="sng">
                <a:solidFill>
                  <a:srgbClr val="808080">
                    <a:lumMod val="20000"/>
                    <a:lumOff val="80000"/>
                  </a:srgbClr>
                </a:solidFill>
                <a:prstDash val="solid"/>
              </a:ln>
              <a:gradFill>
                <a:gsLst>
                  <a:gs pos="0">
                    <a:srgbClr val="C00000"/>
                  </a:gs>
                  <a:gs pos="9000">
                    <a:srgbClr val="FF0000"/>
                  </a:gs>
                  <a:gs pos="50000">
                    <a:srgbClr val="990000"/>
                  </a:gs>
                  <a:gs pos="79000">
                    <a:srgbClr val="800000"/>
                  </a:gs>
                  <a:gs pos="100000">
                    <a:srgbClr val="FF0000"/>
                  </a:gs>
                </a:gsLst>
                <a:lin ang="5400000"/>
              </a:gra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08723351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713" y="571500"/>
            <a:ext cx="8305799" cy="3733800"/>
          </a:xfrm>
        </p:spPr>
        <p:txBody>
          <a:bodyPr>
            <a:noAutofit/>
          </a:bodyPr>
          <a:lstStyle/>
          <a:p>
            <a:pPr marL="0" indent="0" algn="ctr">
              <a:buNone/>
            </a:pPr>
            <a:r>
              <a:rPr lang="en-US" sz="5200" i="1" dirty="0" smtClean="0"/>
              <a:t>“Let </a:t>
            </a:r>
            <a:r>
              <a:rPr lang="en-US" sz="5200" i="1" dirty="0"/>
              <a:t>us hear the conclusion of the whole </a:t>
            </a:r>
            <a:r>
              <a:rPr lang="en-US" sz="5200" i="1" dirty="0" smtClean="0"/>
              <a:t>matter: Fear </a:t>
            </a:r>
            <a:r>
              <a:rPr lang="en-US" sz="5200" i="1" dirty="0"/>
              <a:t>God and keep His </a:t>
            </a:r>
            <a:r>
              <a:rPr lang="en-US" sz="5200" i="1" dirty="0" smtClean="0"/>
              <a:t>commandments, for </a:t>
            </a:r>
            <a:r>
              <a:rPr lang="en-US" sz="5200" i="1" dirty="0"/>
              <a:t>this is man’s all</a:t>
            </a:r>
            <a:r>
              <a:rPr lang="en-US" sz="5200" i="1" dirty="0" smtClean="0"/>
              <a:t>.”</a:t>
            </a:r>
            <a:endParaRPr lang="en-US" sz="5200" i="1" dirty="0"/>
          </a:p>
        </p:txBody>
      </p:sp>
      <p:sp>
        <p:nvSpPr>
          <p:cNvPr id="4" name="Rectangle 3"/>
          <p:cNvSpPr/>
          <p:nvPr/>
        </p:nvSpPr>
        <p:spPr>
          <a:xfrm>
            <a:off x="3160863" y="4762500"/>
            <a:ext cx="2857500" cy="646331"/>
          </a:xfrm>
          <a:prstGeom prst="rect">
            <a:avLst/>
          </a:prstGeom>
          <a:noFill/>
        </p:spPr>
        <p:txBody>
          <a:bodyPr anchor="ctr">
            <a:spAutoFit/>
          </a:bodyPr>
          <a:lstStyle/>
          <a:p>
            <a:pPr algn="ctr">
              <a:defRPr/>
            </a:pPr>
            <a:r>
              <a:rPr lang="en-US" sz="36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Eccl. 12:13</a:t>
            </a:r>
            <a:endParaRPr lang="en-US" sz="3600" b="1" dirty="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endParaRPr>
          </a:p>
        </p:txBody>
      </p:sp>
    </p:spTree>
    <p:extLst>
      <p:ext uri="{BB962C8B-B14F-4D97-AF65-F5344CB8AC3E}">
        <p14:creationId xmlns:p14="http://schemas.microsoft.com/office/powerpoint/2010/main" val="355780452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342900"/>
            <a:ext cx="8437712" cy="3962400"/>
          </a:xfrm>
        </p:spPr>
        <p:txBody>
          <a:bodyPr>
            <a:noAutofit/>
          </a:bodyPr>
          <a:lstStyle/>
          <a:p>
            <a:pPr marL="0" indent="0" algn="ctr">
              <a:buNone/>
            </a:pPr>
            <a:r>
              <a:rPr lang="en-US" i="1" dirty="0" smtClean="0"/>
              <a:t>“Oh</a:t>
            </a:r>
            <a:r>
              <a:rPr lang="en-US" i="1" dirty="0"/>
              <a:t>, the depth of the riches both of the wisdom and knowledge of God! How unsearchable are His judgments and His ways past finding </a:t>
            </a:r>
            <a:r>
              <a:rPr lang="en-US" i="1" dirty="0" smtClean="0"/>
              <a:t>out! 34 </a:t>
            </a:r>
            <a:r>
              <a:rPr lang="en-US" i="1" dirty="0"/>
              <a:t>“For who has known the mind of the </a:t>
            </a:r>
            <a:r>
              <a:rPr lang="en-US" i="1" dirty="0" smtClean="0"/>
              <a:t>Lord? Or </a:t>
            </a:r>
            <a:r>
              <a:rPr lang="en-US" i="1" dirty="0"/>
              <a:t>who has become His counselor</a:t>
            </a:r>
            <a:r>
              <a:rPr lang="en-US" i="1" dirty="0" smtClean="0"/>
              <a:t>?” 35 </a:t>
            </a:r>
            <a:r>
              <a:rPr lang="en-US" i="1" dirty="0"/>
              <a:t>“Or who has first given to </a:t>
            </a:r>
            <a:r>
              <a:rPr lang="en-US" i="1" dirty="0" smtClean="0"/>
              <a:t>Him and </a:t>
            </a:r>
            <a:r>
              <a:rPr lang="en-US" i="1" dirty="0"/>
              <a:t>it shall be repaid to him</a:t>
            </a:r>
            <a:r>
              <a:rPr lang="en-US" i="1" dirty="0" smtClean="0"/>
              <a:t>?” 36 </a:t>
            </a:r>
            <a:r>
              <a:rPr lang="en-US" i="1" dirty="0"/>
              <a:t>For of Him and through Him and to Him are all things, to whom be glory forever. Amen</a:t>
            </a:r>
            <a:r>
              <a:rPr lang="en-US" i="1" dirty="0" smtClean="0"/>
              <a:t>.”</a:t>
            </a:r>
            <a:endParaRPr lang="en-US" i="1" dirty="0"/>
          </a:p>
        </p:txBody>
      </p:sp>
      <p:sp>
        <p:nvSpPr>
          <p:cNvPr id="4" name="Rectangle 3"/>
          <p:cNvSpPr/>
          <p:nvPr/>
        </p:nvSpPr>
        <p:spPr>
          <a:xfrm>
            <a:off x="3160863" y="4777889"/>
            <a:ext cx="2857500" cy="615553"/>
          </a:xfrm>
          <a:prstGeom prst="rect">
            <a:avLst/>
          </a:prstGeom>
          <a:noFill/>
        </p:spPr>
        <p:txBody>
          <a:bodyPr anchor="ctr">
            <a:spAutoFit/>
          </a:bodyPr>
          <a:lstStyle/>
          <a:p>
            <a:pPr algn="ctr">
              <a:defRPr/>
            </a:pPr>
            <a:r>
              <a:rPr lang="en-US" sz="34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Rom. 11:33-36</a:t>
            </a:r>
            <a:endParaRPr lang="en-US" sz="3400" b="1" dirty="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endParaRPr>
          </a:p>
        </p:txBody>
      </p:sp>
    </p:spTree>
    <p:extLst>
      <p:ext uri="{BB962C8B-B14F-4D97-AF65-F5344CB8AC3E}">
        <p14:creationId xmlns:p14="http://schemas.microsoft.com/office/powerpoint/2010/main" val="229694055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42900"/>
            <a:ext cx="8285313" cy="3962400"/>
          </a:xfrm>
        </p:spPr>
        <p:txBody>
          <a:bodyPr>
            <a:noAutofit/>
          </a:bodyPr>
          <a:lstStyle/>
          <a:p>
            <a:pPr marL="0" indent="0">
              <a:buNone/>
            </a:pPr>
            <a:r>
              <a:rPr lang="en-US" i="1" dirty="0"/>
              <a:t>“Now therefore, our </a:t>
            </a:r>
            <a:r>
              <a:rPr lang="en-US" i="1" dirty="0" smtClean="0"/>
              <a:t>God, we </a:t>
            </a:r>
            <a:r>
              <a:rPr lang="en-US" i="1" dirty="0"/>
              <a:t>thank </a:t>
            </a:r>
            <a:r>
              <a:rPr lang="en-US" i="1" dirty="0" smtClean="0"/>
              <a:t>You and </a:t>
            </a:r>
            <a:r>
              <a:rPr lang="en-US" i="1" dirty="0"/>
              <a:t>praise Your glorious </a:t>
            </a:r>
            <a:r>
              <a:rPr lang="en-US" i="1" dirty="0" smtClean="0"/>
              <a:t>name. 14 </a:t>
            </a:r>
            <a:r>
              <a:rPr lang="en-US" i="1" dirty="0"/>
              <a:t>But who am I, and who are my </a:t>
            </a:r>
            <a:r>
              <a:rPr lang="en-US" i="1" dirty="0" smtClean="0"/>
              <a:t>people, that </a:t>
            </a:r>
            <a:r>
              <a:rPr lang="en-US" i="1" dirty="0"/>
              <a:t>we should be able to offer so willingly as </a:t>
            </a:r>
            <a:r>
              <a:rPr lang="en-US" i="1" dirty="0" smtClean="0"/>
              <a:t>this? For </a:t>
            </a:r>
            <a:r>
              <a:rPr lang="en-US" i="1" dirty="0"/>
              <a:t>all things come from </a:t>
            </a:r>
            <a:r>
              <a:rPr lang="en-US" i="1" dirty="0" smtClean="0"/>
              <a:t>You, and </a:t>
            </a:r>
            <a:r>
              <a:rPr lang="en-US" i="1" dirty="0"/>
              <a:t>of Your own we have given </a:t>
            </a:r>
            <a:r>
              <a:rPr lang="en-US" i="1" dirty="0" smtClean="0"/>
              <a:t>You. 15 </a:t>
            </a:r>
            <a:r>
              <a:rPr lang="en-US" i="1" dirty="0"/>
              <a:t>For we are aliens and pilgrims before </a:t>
            </a:r>
            <a:r>
              <a:rPr lang="en-US" i="1" dirty="0" smtClean="0"/>
              <a:t>You, as </a:t>
            </a:r>
            <a:r>
              <a:rPr lang="en-US" i="1" dirty="0"/>
              <a:t>were all our </a:t>
            </a:r>
            <a:r>
              <a:rPr lang="en-US" i="1" dirty="0" smtClean="0"/>
              <a:t>fathers; Our </a:t>
            </a:r>
            <a:r>
              <a:rPr lang="en-US" i="1" dirty="0"/>
              <a:t>days on earth are as a </a:t>
            </a:r>
            <a:r>
              <a:rPr lang="en-US" i="1" dirty="0" smtClean="0"/>
              <a:t>shadow, and </a:t>
            </a:r>
            <a:r>
              <a:rPr lang="en-US" i="1" dirty="0"/>
              <a:t>without </a:t>
            </a:r>
            <a:r>
              <a:rPr lang="en-US" i="1" dirty="0" smtClean="0"/>
              <a:t>hope.”</a:t>
            </a:r>
            <a:endParaRPr lang="en-US" i="1" dirty="0">
              <a:solidFill>
                <a:schemeClr val="bg1"/>
              </a:solidFill>
            </a:endParaRPr>
          </a:p>
        </p:txBody>
      </p:sp>
      <p:sp>
        <p:nvSpPr>
          <p:cNvPr id="4" name="Rectangle 3"/>
          <p:cNvSpPr/>
          <p:nvPr/>
        </p:nvSpPr>
        <p:spPr>
          <a:xfrm>
            <a:off x="3160863" y="4808666"/>
            <a:ext cx="2857500" cy="553998"/>
          </a:xfrm>
          <a:prstGeom prst="rect">
            <a:avLst/>
          </a:prstGeom>
          <a:noFill/>
        </p:spPr>
        <p:txBody>
          <a:bodyPr anchor="ctr">
            <a:spAutoFit/>
          </a:bodyPr>
          <a:lstStyle/>
          <a:p>
            <a:pPr algn="ctr">
              <a:defRPr/>
            </a:pPr>
            <a:r>
              <a:rPr lang="en-US" sz="30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1 </a:t>
            </a:r>
            <a:r>
              <a:rPr lang="en-US" sz="3000" b="1" dirty="0" err="1"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Chro</a:t>
            </a:r>
            <a:r>
              <a:rPr lang="en-US" sz="30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 </a:t>
            </a:r>
            <a:r>
              <a:rPr lang="en-US" sz="30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29:13-16</a:t>
            </a:r>
            <a:endParaRPr lang="en-US" sz="3000" b="1" dirty="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endParaRPr>
          </a:p>
        </p:txBody>
      </p:sp>
    </p:spTree>
    <p:extLst>
      <p:ext uri="{BB962C8B-B14F-4D97-AF65-F5344CB8AC3E}">
        <p14:creationId xmlns:p14="http://schemas.microsoft.com/office/powerpoint/2010/main" val="46916364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42900"/>
            <a:ext cx="8285313" cy="3962400"/>
          </a:xfrm>
        </p:spPr>
        <p:txBody>
          <a:bodyPr>
            <a:noAutofit/>
          </a:bodyPr>
          <a:lstStyle/>
          <a:p>
            <a:pPr marL="0" indent="0">
              <a:buNone/>
            </a:pPr>
            <a:r>
              <a:rPr lang="en-US" sz="3600" i="1" dirty="0" smtClean="0"/>
              <a:t>16 </a:t>
            </a:r>
            <a:r>
              <a:rPr lang="en-US" sz="3600" i="1" dirty="0"/>
              <a:t>“O Lord our God, all this abundance that we have prepared to build You a house for Your holy name is from Your hand, and is all Your own</a:t>
            </a:r>
            <a:r>
              <a:rPr lang="en-US" sz="3600" i="1" dirty="0" smtClean="0"/>
              <a:t>.”</a:t>
            </a:r>
            <a:endParaRPr lang="en-US" sz="3600" i="1" dirty="0"/>
          </a:p>
        </p:txBody>
      </p:sp>
      <p:sp>
        <p:nvSpPr>
          <p:cNvPr id="4" name="Rectangle 3"/>
          <p:cNvSpPr/>
          <p:nvPr/>
        </p:nvSpPr>
        <p:spPr>
          <a:xfrm>
            <a:off x="3160863" y="4808666"/>
            <a:ext cx="2857500" cy="553998"/>
          </a:xfrm>
          <a:prstGeom prst="rect">
            <a:avLst/>
          </a:prstGeom>
          <a:noFill/>
        </p:spPr>
        <p:txBody>
          <a:bodyPr anchor="ctr">
            <a:spAutoFit/>
          </a:bodyPr>
          <a:lstStyle/>
          <a:p>
            <a:pPr algn="ctr">
              <a:defRPr/>
            </a:pPr>
            <a:r>
              <a:rPr lang="en-US" sz="30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1 </a:t>
            </a:r>
            <a:r>
              <a:rPr lang="en-US" sz="3000" b="1" dirty="0" err="1"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Chro</a:t>
            </a:r>
            <a:r>
              <a:rPr lang="en-US" sz="30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 </a:t>
            </a:r>
            <a:r>
              <a:rPr lang="en-US" sz="30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29:13-16</a:t>
            </a:r>
            <a:endParaRPr lang="en-US" sz="3000" b="1" dirty="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endParaRPr>
          </a:p>
        </p:txBody>
      </p:sp>
    </p:spTree>
    <p:extLst>
      <p:ext uri="{BB962C8B-B14F-4D97-AF65-F5344CB8AC3E}">
        <p14:creationId xmlns:p14="http://schemas.microsoft.com/office/powerpoint/2010/main" val="427782505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956" y="571500"/>
            <a:ext cx="8285313" cy="3962400"/>
          </a:xfrm>
        </p:spPr>
        <p:txBody>
          <a:bodyPr>
            <a:noAutofit/>
          </a:bodyPr>
          <a:lstStyle/>
          <a:p>
            <a:pPr marL="0" indent="0" algn="ctr">
              <a:buNone/>
            </a:pPr>
            <a:r>
              <a:rPr lang="en-US" sz="3600" i="1" dirty="0"/>
              <a:t>“And now, Israel, what does the Lord your God require of you, but to fear the Lord your God, to walk in all His ways and to love Him, to serve the Lord your God with all your heart and with all your soul</a:t>
            </a:r>
            <a:r>
              <a:rPr lang="en-US" sz="3600" i="1" dirty="0" smtClean="0"/>
              <a:t>,”</a:t>
            </a:r>
            <a:endParaRPr lang="en-US" sz="3600" i="1" dirty="0"/>
          </a:p>
        </p:txBody>
      </p:sp>
      <p:sp>
        <p:nvSpPr>
          <p:cNvPr id="4" name="Rectangle 3"/>
          <p:cNvSpPr/>
          <p:nvPr/>
        </p:nvSpPr>
        <p:spPr>
          <a:xfrm>
            <a:off x="3160863" y="4731723"/>
            <a:ext cx="2857500" cy="707886"/>
          </a:xfrm>
          <a:prstGeom prst="rect">
            <a:avLst/>
          </a:prstGeom>
          <a:noFill/>
        </p:spPr>
        <p:txBody>
          <a:bodyPr anchor="ctr">
            <a:spAutoFit/>
          </a:bodyPr>
          <a:lstStyle/>
          <a:p>
            <a:pPr algn="ctr">
              <a:defRPr/>
            </a:pPr>
            <a:r>
              <a:rPr lang="en-US" sz="40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Deut. 10:12</a:t>
            </a:r>
            <a:endParaRPr lang="en-US" sz="4000" b="1" dirty="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endParaRPr>
          </a:p>
        </p:txBody>
      </p:sp>
    </p:spTree>
    <p:extLst>
      <p:ext uri="{BB962C8B-B14F-4D97-AF65-F5344CB8AC3E}">
        <p14:creationId xmlns:p14="http://schemas.microsoft.com/office/powerpoint/2010/main" val="99613862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956" y="571500"/>
            <a:ext cx="8285313" cy="3962400"/>
          </a:xfrm>
        </p:spPr>
        <p:txBody>
          <a:bodyPr>
            <a:noAutofit/>
          </a:bodyPr>
          <a:lstStyle/>
          <a:p>
            <a:pPr marL="0" indent="0" algn="ctr">
              <a:buNone/>
            </a:pPr>
            <a:r>
              <a:rPr lang="en-US" sz="3600" i="1" dirty="0"/>
              <a:t>“Teacher, which is the great commandment in the law</a:t>
            </a:r>
            <a:r>
              <a:rPr lang="en-US" sz="3600" i="1" dirty="0" smtClean="0"/>
              <a:t>?” 37 </a:t>
            </a:r>
            <a:r>
              <a:rPr lang="en-US" sz="3600" i="1" dirty="0"/>
              <a:t>Jesus said to him, “‘You shall love the Lord your God with all your heart, with all your soul, and with all your mind</a:t>
            </a:r>
            <a:r>
              <a:rPr lang="en-US" sz="3600" i="1" dirty="0" smtClean="0"/>
              <a:t>.’ 38 </a:t>
            </a:r>
            <a:r>
              <a:rPr lang="en-US" sz="3600" i="1" dirty="0"/>
              <a:t>This is the first and great commandment</a:t>
            </a:r>
            <a:r>
              <a:rPr lang="en-US" sz="3600" i="1" dirty="0" smtClean="0"/>
              <a:t>.”</a:t>
            </a:r>
            <a:endParaRPr lang="en-US" sz="3600" i="1" dirty="0"/>
          </a:p>
        </p:txBody>
      </p:sp>
      <p:sp>
        <p:nvSpPr>
          <p:cNvPr id="4" name="Rectangle 3"/>
          <p:cNvSpPr/>
          <p:nvPr/>
        </p:nvSpPr>
        <p:spPr>
          <a:xfrm>
            <a:off x="3160863" y="4785585"/>
            <a:ext cx="2857500" cy="600164"/>
          </a:xfrm>
          <a:prstGeom prst="rect">
            <a:avLst/>
          </a:prstGeom>
          <a:noFill/>
        </p:spPr>
        <p:txBody>
          <a:bodyPr anchor="ctr">
            <a:spAutoFit/>
          </a:bodyPr>
          <a:lstStyle/>
          <a:p>
            <a:pPr algn="ctr">
              <a:defRPr/>
            </a:pPr>
            <a:r>
              <a:rPr lang="en-US" sz="33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Matt. 22:36-38</a:t>
            </a:r>
            <a:endParaRPr lang="en-US" sz="3300" b="1" dirty="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endParaRPr>
          </a:p>
        </p:txBody>
      </p:sp>
    </p:spTree>
    <p:extLst>
      <p:ext uri="{BB962C8B-B14F-4D97-AF65-F5344CB8AC3E}">
        <p14:creationId xmlns:p14="http://schemas.microsoft.com/office/powerpoint/2010/main" val="362986424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93" y="571500"/>
            <a:ext cx="9174193" cy="2954655"/>
          </a:xfrm>
          <a:prstGeom prst="rect">
            <a:avLst/>
          </a:prstGeom>
          <a:noFill/>
        </p:spPr>
        <p:txBody>
          <a:bodyPr wrap="square">
            <a:spAutoFit/>
          </a:bodyPr>
          <a:lstStyle/>
          <a:p>
            <a:pPr algn="ctr">
              <a:defRPr/>
            </a:pPr>
            <a:r>
              <a:rPr lang="en-US" sz="6000" b="1" dirty="0" smtClean="0">
                <a:ln w="10541" cmpd="sng">
                  <a:solidFill>
                    <a:srgbClr val="808080">
                      <a:lumMod val="20000"/>
                      <a:lumOff val="80000"/>
                    </a:srgbClr>
                  </a:solidFill>
                  <a:prstDash val="solid"/>
                </a:ln>
                <a:gradFill>
                  <a:gsLst>
                    <a:gs pos="0">
                      <a:srgbClr val="C00000"/>
                    </a:gs>
                    <a:gs pos="9000">
                      <a:srgbClr val="FF0000"/>
                    </a:gs>
                    <a:gs pos="50000">
                      <a:srgbClr val="990000"/>
                    </a:gs>
                    <a:gs pos="79000">
                      <a:srgbClr val="800000"/>
                    </a:gs>
                    <a:gs pos="100000">
                      <a:srgbClr val="FF0000"/>
                    </a:gs>
                  </a:gsLst>
                  <a:lin ang="5400000"/>
                </a:gradFill>
                <a:effectLst>
                  <a:outerShdw blurRad="50800" dist="38100" dir="2700000" algn="tl" rotWithShape="0">
                    <a:prstClr val="black">
                      <a:alpha val="40000"/>
                    </a:prstClr>
                  </a:outerShdw>
                </a:effectLst>
              </a:rPr>
              <a:t>“The Motivation For Righteousness Is…</a:t>
            </a:r>
          </a:p>
          <a:p>
            <a:pPr algn="ctr">
              <a:defRPr/>
            </a:pPr>
            <a:r>
              <a:rPr lang="en-US" sz="6600" b="1" dirty="0" smtClean="0">
                <a:ln w="10541" cmpd="sng">
                  <a:solidFill>
                    <a:srgbClr val="808080">
                      <a:lumMod val="20000"/>
                      <a:lumOff val="80000"/>
                    </a:srgbClr>
                  </a:solidFill>
                  <a:prstDash val="solid"/>
                </a:ln>
                <a:gradFill>
                  <a:gsLst>
                    <a:gs pos="0">
                      <a:srgbClr val="C00000"/>
                    </a:gs>
                    <a:gs pos="9000">
                      <a:srgbClr val="FF0000"/>
                    </a:gs>
                    <a:gs pos="50000">
                      <a:srgbClr val="990000"/>
                    </a:gs>
                    <a:gs pos="79000">
                      <a:srgbClr val="800000"/>
                    </a:gs>
                    <a:gs pos="100000">
                      <a:srgbClr val="FF0000"/>
                    </a:gs>
                  </a:gsLst>
                  <a:lin ang="5400000"/>
                </a:gradFill>
                <a:effectLst>
                  <a:outerShdw blurRad="50800" dist="38100" dir="2700000" algn="tl" rotWithShape="0">
                    <a:prstClr val="black">
                      <a:alpha val="40000"/>
                    </a:prstClr>
                  </a:outerShdw>
                </a:effectLst>
              </a:rPr>
              <a:t>God Says It Is Right!”</a:t>
            </a:r>
            <a:endParaRPr lang="en-US" sz="6600" b="1" dirty="0">
              <a:ln w="10541" cmpd="sng">
                <a:solidFill>
                  <a:srgbClr val="808080">
                    <a:lumMod val="20000"/>
                    <a:lumOff val="80000"/>
                  </a:srgbClr>
                </a:solidFill>
                <a:prstDash val="solid"/>
              </a:ln>
              <a:gradFill>
                <a:gsLst>
                  <a:gs pos="0">
                    <a:srgbClr val="C00000"/>
                  </a:gs>
                  <a:gs pos="9000">
                    <a:srgbClr val="FF0000"/>
                  </a:gs>
                  <a:gs pos="50000">
                    <a:srgbClr val="990000"/>
                  </a:gs>
                  <a:gs pos="79000">
                    <a:srgbClr val="800000"/>
                  </a:gs>
                  <a:gs pos="100000">
                    <a:srgbClr val="FF0000"/>
                  </a:gs>
                </a:gsLst>
                <a:lin ang="5400000"/>
              </a:gra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05557095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956" y="342900"/>
            <a:ext cx="8285313" cy="3962400"/>
          </a:xfrm>
        </p:spPr>
        <p:txBody>
          <a:bodyPr>
            <a:noAutofit/>
          </a:bodyPr>
          <a:lstStyle/>
          <a:p>
            <a:pPr marL="0" indent="0" algn="ctr">
              <a:buNone/>
            </a:pPr>
            <a:r>
              <a:rPr lang="en-US" sz="3600" i="1" dirty="0" smtClean="0"/>
              <a:t>“For </a:t>
            </a:r>
            <a:r>
              <a:rPr lang="en-US" sz="3600" i="1" dirty="0"/>
              <a:t>if you love those who love you, what reward have you? Do not even the tax collectors do the same? 47 And if you greet your </a:t>
            </a:r>
            <a:r>
              <a:rPr lang="en-US" sz="3600" i="1" dirty="0" smtClean="0"/>
              <a:t>brethren only</a:t>
            </a:r>
            <a:r>
              <a:rPr lang="en-US" sz="3600" i="1" dirty="0"/>
              <a:t>, what do you do more than others? Do not even the tax </a:t>
            </a:r>
            <a:r>
              <a:rPr lang="en-US" sz="3600" i="1" dirty="0" smtClean="0"/>
              <a:t>collectors do </a:t>
            </a:r>
            <a:r>
              <a:rPr lang="en-US" sz="3600" i="1" dirty="0"/>
              <a:t>so? 48 Therefore you shall be perfect, just as your Father in heaven is perfect</a:t>
            </a:r>
            <a:r>
              <a:rPr lang="en-US" sz="3600" i="1" dirty="0" smtClean="0"/>
              <a:t>.”</a:t>
            </a:r>
            <a:endParaRPr lang="en-US" sz="3600" i="1" dirty="0"/>
          </a:p>
        </p:txBody>
      </p:sp>
      <p:sp>
        <p:nvSpPr>
          <p:cNvPr id="4" name="Rectangle 3"/>
          <p:cNvSpPr/>
          <p:nvPr/>
        </p:nvSpPr>
        <p:spPr>
          <a:xfrm>
            <a:off x="3160863" y="4762502"/>
            <a:ext cx="2857500" cy="646331"/>
          </a:xfrm>
          <a:prstGeom prst="rect">
            <a:avLst/>
          </a:prstGeom>
          <a:noFill/>
        </p:spPr>
        <p:txBody>
          <a:bodyPr anchor="ctr">
            <a:spAutoFit/>
          </a:bodyPr>
          <a:lstStyle/>
          <a:p>
            <a:pPr algn="ctr">
              <a:defRPr/>
            </a:pPr>
            <a:r>
              <a:rPr lang="en-US" sz="36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Matt. 5:46-48</a:t>
            </a:r>
            <a:endParaRPr lang="en-US" sz="3600" b="1" dirty="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endParaRPr>
          </a:p>
        </p:txBody>
      </p:sp>
    </p:spTree>
    <p:extLst>
      <p:ext uri="{BB962C8B-B14F-4D97-AF65-F5344CB8AC3E}">
        <p14:creationId xmlns:p14="http://schemas.microsoft.com/office/powerpoint/2010/main" val="405420262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
            <a:ext cx="8382000" cy="3886200"/>
          </a:xfrm>
        </p:spPr>
        <p:txBody>
          <a:bodyPr>
            <a:normAutofit/>
          </a:bodyPr>
          <a:lstStyle/>
          <a:p>
            <a:pPr marL="0" indent="0">
              <a:buNone/>
            </a:pPr>
            <a:r>
              <a:rPr lang="en-US" i="1" dirty="0" smtClean="0"/>
              <a:t>“And which of you, having a servant plowing or tending sheep, will say to him when he has come in from the field, ‘Come at once and sit down to eat’? 8 But will he not rather say to him, ‘Prepare something for my supper, and gird yourself and serve me till I have eaten and drunk, and afterward you will eat and drink’?”…</a:t>
            </a:r>
            <a:endParaRPr lang="en-US" i="1" dirty="0"/>
          </a:p>
        </p:txBody>
      </p:sp>
      <p:sp>
        <p:nvSpPr>
          <p:cNvPr id="4" name="Rectangle 3"/>
          <p:cNvSpPr/>
          <p:nvPr/>
        </p:nvSpPr>
        <p:spPr>
          <a:xfrm>
            <a:off x="3132108" y="4697083"/>
            <a:ext cx="2857500" cy="707886"/>
          </a:xfrm>
          <a:prstGeom prst="rect">
            <a:avLst/>
          </a:prstGeom>
          <a:noFill/>
        </p:spPr>
        <p:txBody>
          <a:bodyPr anchor="ctr">
            <a:spAutoFit/>
          </a:bodyPr>
          <a:lstStyle/>
          <a:p>
            <a:pPr algn="ctr">
              <a:defRPr/>
            </a:pPr>
            <a:r>
              <a:rPr lang="en-US" sz="4000" b="1" dirty="0" smtClean="0">
                <a:ln w="10541" cmpd="sng">
                  <a:solidFill>
                    <a:schemeClr val="accent1">
                      <a:shade val="88000"/>
                      <a:satMod val="110000"/>
                    </a:schemeClr>
                  </a:solidFill>
                  <a:prstDash val="solid"/>
                </a:ln>
                <a:gradFill>
                  <a:gsLst>
                    <a:gs pos="0">
                      <a:srgbClr val="C00000"/>
                    </a:gs>
                    <a:gs pos="9000">
                      <a:srgbClr val="FF0000"/>
                    </a:gs>
                    <a:gs pos="50000">
                      <a:srgbClr val="990000"/>
                    </a:gs>
                    <a:gs pos="79000">
                      <a:srgbClr val="800000"/>
                    </a:gs>
                    <a:gs pos="100000">
                      <a:srgbClr val="FF0000"/>
                    </a:gs>
                  </a:gsLst>
                  <a:lin ang="5400000"/>
                </a:gradFill>
                <a:cs typeface="+mn-cs"/>
              </a:rPr>
              <a:t>Luke 17:7-10</a:t>
            </a:r>
            <a:endParaRPr lang="en-US" sz="4000" b="1" dirty="0">
              <a:ln w="10541" cmpd="sng">
                <a:solidFill>
                  <a:schemeClr val="accent1">
                    <a:shade val="88000"/>
                    <a:satMod val="110000"/>
                  </a:schemeClr>
                </a:solidFill>
                <a:prstDash val="solid"/>
              </a:ln>
              <a:gradFill>
                <a:gsLst>
                  <a:gs pos="0">
                    <a:srgbClr val="C00000"/>
                  </a:gs>
                  <a:gs pos="9000">
                    <a:srgbClr val="FF0000"/>
                  </a:gs>
                  <a:gs pos="50000">
                    <a:srgbClr val="990000"/>
                  </a:gs>
                  <a:gs pos="79000">
                    <a:srgbClr val="800000"/>
                  </a:gs>
                  <a:gs pos="100000">
                    <a:srgbClr val="FF0000"/>
                  </a:gs>
                </a:gsLst>
                <a:lin ang="5400000"/>
              </a:gradFill>
              <a:cs typeface="+mn-cs"/>
            </a:endParaRPr>
          </a:p>
        </p:txBody>
      </p:sp>
    </p:spTree>
    <p:extLst>
      <p:ext uri="{BB962C8B-B14F-4D97-AF65-F5344CB8AC3E}">
        <p14:creationId xmlns:p14="http://schemas.microsoft.com/office/powerpoint/2010/main" val="232478918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956" y="342900"/>
            <a:ext cx="8285313" cy="3962400"/>
          </a:xfrm>
        </p:spPr>
        <p:txBody>
          <a:bodyPr>
            <a:noAutofit/>
          </a:bodyPr>
          <a:lstStyle/>
          <a:p>
            <a:pPr marL="0" indent="0" algn="ctr">
              <a:buNone/>
            </a:pPr>
            <a:r>
              <a:rPr lang="en-US" sz="3600" i="1" dirty="0" smtClean="0"/>
              <a:t>“And </a:t>
            </a:r>
            <a:r>
              <a:rPr lang="en-US" sz="3600" i="1" dirty="0"/>
              <a:t>just as you want men to do to you, you also do to them likewise. 32 “But if you love those who love you, what credit is that to you? For even sinners love those who love them. 33 And if you do good to those who do good to you, what credit is that to you? For even sinners do the </a:t>
            </a:r>
            <a:r>
              <a:rPr lang="en-US" sz="3600" i="1" dirty="0" smtClean="0"/>
              <a:t>same….</a:t>
            </a:r>
            <a:endParaRPr lang="en-US" sz="3600" i="1" dirty="0"/>
          </a:p>
        </p:txBody>
      </p:sp>
      <p:sp>
        <p:nvSpPr>
          <p:cNvPr id="4" name="Rectangle 3"/>
          <p:cNvSpPr/>
          <p:nvPr/>
        </p:nvSpPr>
        <p:spPr>
          <a:xfrm>
            <a:off x="3160863" y="4762502"/>
            <a:ext cx="2857500" cy="646331"/>
          </a:xfrm>
          <a:prstGeom prst="rect">
            <a:avLst/>
          </a:prstGeom>
          <a:noFill/>
        </p:spPr>
        <p:txBody>
          <a:bodyPr anchor="ctr">
            <a:spAutoFit/>
          </a:bodyPr>
          <a:lstStyle/>
          <a:p>
            <a:pPr algn="ctr">
              <a:defRPr/>
            </a:pPr>
            <a:r>
              <a:rPr lang="en-US" sz="36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Luke 6:31-36</a:t>
            </a:r>
            <a:endParaRPr lang="en-US" sz="3600" b="1" dirty="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endParaRPr>
          </a:p>
        </p:txBody>
      </p:sp>
    </p:spTree>
    <p:extLst>
      <p:ext uri="{BB962C8B-B14F-4D97-AF65-F5344CB8AC3E}">
        <p14:creationId xmlns:p14="http://schemas.microsoft.com/office/powerpoint/2010/main" val="204591726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413" y="266700"/>
            <a:ext cx="8534400" cy="3962400"/>
          </a:xfrm>
        </p:spPr>
        <p:txBody>
          <a:bodyPr>
            <a:noAutofit/>
          </a:bodyPr>
          <a:lstStyle/>
          <a:p>
            <a:pPr marL="0" indent="0" algn="ctr">
              <a:buNone/>
            </a:pPr>
            <a:r>
              <a:rPr lang="en-US" i="1" dirty="0" smtClean="0"/>
              <a:t>“And </a:t>
            </a:r>
            <a:r>
              <a:rPr lang="en-US" i="1" dirty="0"/>
              <a:t>if you lend to those from whom you hope to receive back, what credit is that to you? For even sinners lend to sinners to receive as much back. 35 But love your enemies, do good, and lend, hoping for nothing in return; and your reward will be great, and you will be sons of the Most High. For He is kind to the unthankful and evil. 36 Therefore be merciful, just as your Father also is merciful</a:t>
            </a:r>
            <a:r>
              <a:rPr lang="en-US" i="1" dirty="0" smtClean="0"/>
              <a:t>.”</a:t>
            </a:r>
            <a:endParaRPr lang="en-US" i="1" dirty="0"/>
          </a:p>
        </p:txBody>
      </p:sp>
      <p:sp>
        <p:nvSpPr>
          <p:cNvPr id="4" name="Rectangle 3"/>
          <p:cNvSpPr/>
          <p:nvPr/>
        </p:nvSpPr>
        <p:spPr>
          <a:xfrm>
            <a:off x="3160863" y="4762502"/>
            <a:ext cx="2857500" cy="646331"/>
          </a:xfrm>
          <a:prstGeom prst="rect">
            <a:avLst/>
          </a:prstGeom>
          <a:noFill/>
        </p:spPr>
        <p:txBody>
          <a:bodyPr anchor="ctr">
            <a:spAutoFit/>
          </a:bodyPr>
          <a:lstStyle/>
          <a:p>
            <a:pPr algn="ctr">
              <a:defRPr/>
            </a:pPr>
            <a:r>
              <a:rPr lang="en-US" sz="36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Luke 6:31-36</a:t>
            </a:r>
            <a:endParaRPr lang="en-US" sz="3600" b="1" dirty="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endParaRPr>
          </a:p>
        </p:txBody>
      </p:sp>
    </p:spTree>
    <p:extLst>
      <p:ext uri="{BB962C8B-B14F-4D97-AF65-F5344CB8AC3E}">
        <p14:creationId xmlns:p14="http://schemas.microsoft.com/office/powerpoint/2010/main" val="252799572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85900"/>
            <a:ext cx="9174193" cy="1446550"/>
          </a:xfrm>
          <a:prstGeom prst="rect">
            <a:avLst/>
          </a:prstGeom>
          <a:noFill/>
        </p:spPr>
        <p:txBody>
          <a:bodyPr wrap="square">
            <a:spAutoFit/>
          </a:bodyPr>
          <a:lstStyle/>
          <a:p>
            <a:pPr algn="ctr">
              <a:defRPr/>
            </a:pPr>
            <a:r>
              <a:rPr lang="en-US" sz="8800" b="1" dirty="0" smtClean="0">
                <a:ln w="10541" cmpd="sng">
                  <a:solidFill>
                    <a:srgbClr val="808080">
                      <a:lumMod val="20000"/>
                      <a:lumOff val="80000"/>
                    </a:srgbClr>
                  </a:solidFill>
                  <a:prstDash val="solid"/>
                </a:ln>
                <a:gradFill>
                  <a:gsLst>
                    <a:gs pos="0">
                      <a:srgbClr val="C00000"/>
                    </a:gs>
                    <a:gs pos="9000">
                      <a:srgbClr val="FF0000"/>
                    </a:gs>
                    <a:gs pos="50000">
                      <a:srgbClr val="990000"/>
                    </a:gs>
                    <a:gs pos="79000">
                      <a:srgbClr val="800000"/>
                    </a:gs>
                    <a:gs pos="100000">
                      <a:srgbClr val="FF0000"/>
                    </a:gs>
                  </a:gsLst>
                  <a:lin ang="5400000"/>
                </a:gradFill>
                <a:effectLst>
                  <a:outerShdw blurRad="50800" dist="38100" dir="2700000" algn="tl" rotWithShape="0">
                    <a:prstClr val="black">
                      <a:alpha val="40000"/>
                    </a:prstClr>
                  </a:outerShdw>
                </a:effectLst>
              </a:rPr>
              <a:t>Conclusion</a:t>
            </a:r>
            <a:endParaRPr lang="en-US" sz="9600" b="1" dirty="0">
              <a:ln w="10541" cmpd="sng">
                <a:solidFill>
                  <a:srgbClr val="808080">
                    <a:lumMod val="20000"/>
                    <a:lumOff val="80000"/>
                  </a:srgbClr>
                </a:solidFill>
                <a:prstDash val="solid"/>
              </a:ln>
              <a:gradFill>
                <a:gsLst>
                  <a:gs pos="0">
                    <a:srgbClr val="C00000"/>
                  </a:gs>
                  <a:gs pos="9000">
                    <a:srgbClr val="FF0000"/>
                  </a:gs>
                  <a:gs pos="50000">
                    <a:srgbClr val="990000"/>
                  </a:gs>
                  <a:gs pos="79000">
                    <a:srgbClr val="800000"/>
                  </a:gs>
                  <a:gs pos="100000">
                    <a:srgbClr val="FF0000"/>
                  </a:gs>
                </a:gsLst>
                <a:lin ang="5400000"/>
              </a:gra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80800186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76300"/>
            <a:ext cx="8839200" cy="3771900"/>
          </a:xfrm>
        </p:spPr>
        <p:txBody>
          <a:bodyPr/>
          <a:lstStyle/>
          <a:p>
            <a:r>
              <a:rPr lang="en-US" sz="4000" dirty="0"/>
              <a:t>This is not to say that our righteous deeds will be </a:t>
            </a:r>
            <a:r>
              <a:rPr lang="en-US" sz="4000" dirty="0" smtClean="0"/>
              <a:t>ignored.</a:t>
            </a:r>
          </a:p>
        </p:txBody>
      </p:sp>
    </p:spTree>
    <p:extLst>
      <p:ext uri="{BB962C8B-B14F-4D97-AF65-F5344CB8AC3E}">
        <p14:creationId xmlns:p14="http://schemas.microsoft.com/office/powerpoint/2010/main" val="229168303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806" y="342900"/>
            <a:ext cx="8525594" cy="3962400"/>
          </a:xfrm>
        </p:spPr>
        <p:txBody>
          <a:bodyPr>
            <a:noAutofit/>
          </a:bodyPr>
          <a:lstStyle/>
          <a:p>
            <a:pPr marL="0" indent="0">
              <a:buNone/>
            </a:pPr>
            <a:r>
              <a:rPr lang="en-US" sz="2700" i="1" dirty="0" smtClean="0"/>
              <a:t>“But</a:t>
            </a:r>
            <a:r>
              <a:rPr lang="en-US" sz="2700" i="1" dirty="0"/>
              <a:t>, beloved, we are confident of better things concerning you, yes, things that accompany salvation, though we speak in this manner. 10 For God is not unjust to forget your work and labor </a:t>
            </a:r>
            <a:r>
              <a:rPr lang="en-US" sz="2700" i="1" dirty="0" smtClean="0"/>
              <a:t>of love </a:t>
            </a:r>
            <a:r>
              <a:rPr lang="en-US" sz="2700" i="1" dirty="0"/>
              <a:t>which you have shown toward His name, in that you have ministered to the saints, and do minister. 11 And we desire that each one of you show the same diligence to the full assurance of hope until the end, 12 that you do not become sluggish, but imitate those who through faith and patience inherit the promises</a:t>
            </a:r>
            <a:r>
              <a:rPr lang="en-US" sz="2700" i="1" dirty="0" smtClean="0"/>
              <a:t>.”</a:t>
            </a:r>
            <a:endParaRPr lang="en-US" sz="2700" i="1" dirty="0"/>
          </a:p>
        </p:txBody>
      </p:sp>
      <p:sp>
        <p:nvSpPr>
          <p:cNvPr id="4" name="Rectangle 3"/>
          <p:cNvSpPr/>
          <p:nvPr/>
        </p:nvSpPr>
        <p:spPr>
          <a:xfrm>
            <a:off x="3160863" y="4731725"/>
            <a:ext cx="2857500" cy="707886"/>
          </a:xfrm>
          <a:prstGeom prst="rect">
            <a:avLst/>
          </a:prstGeom>
          <a:noFill/>
        </p:spPr>
        <p:txBody>
          <a:bodyPr anchor="ctr">
            <a:spAutoFit/>
          </a:bodyPr>
          <a:lstStyle/>
          <a:p>
            <a:pPr algn="ctr">
              <a:defRPr/>
            </a:pPr>
            <a:r>
              <a:rPr lang="en-US" sz="40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Heb. 6:9-12</a:t>
            </a:r>
            <a:endParaRPr lang="en-US" sz="4000" b="1" dirty="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endParaRPr>
          </a:p>
        </p:txBody>
      </p:sp>
    </p:spTree>
    <p:extLst>
      <p:ext uri="{BB962C8B-B14F-4D97-AF65-F5344CB8AC3E}">
        <p14:creationId xmlns:p14="http://schemas.microsoft.com/office/powerpoint/2010/main" val="249330807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89" y="647700"/>
            <a:ext cx="9174193" cy="3231654"/>
          </a:xfrm>
          <a:prstGeom prst="rect">
            <a:avLst/>
          </a:prstGeom>
          <a:noFill/>
        </p:spPr>
        <p:txBody>
          <a:bodyPr wrap="square">
            <a:spAutoFit/>
          </a:bodyPr>
          <a:lstStyle/>
          <a:p>
            <a:pPr>
              <a:defRPr/>
            </a:pPr>
            <a:r>
              <a:rPr lang="en-US" sz="6000" b="1" dirty="0" smtClean="0">
                <a:ln w="10541" cmpd="sng">
                  <a:solidFill>
                    <a:srgbClr val="808080">
                      <a:lumMod val="20000"/>
                      <a:lumOff val="80000"/>
                    </a:srgbClr>
                  </a:solidFill>
                  <a:prstDash val="solid"/>
                </a:ln>
                <a:gradFill>
                  <a:gsLst>
                    <a:gs pos="0">
                      <a:srgbClr val="C00000"/>
                    </a:gs>
                    <a:gs pos="9000">
                      <a:srgbClr val="FF0000"/>
                    </a:gs>
                    <a:gs pos="50000">
                      <a:srgbClr val="990000"/>
                    </a:gs>
                    <a:gs pos="79000">
                      <a:srgbClr val="800000"/>
                    </a:gs>
                    <a:gs pos="100000">
                      <a:srgbClr val="FF0000"/>
                    </a:gs>
                  </a:gsLst>
                  <a:lin ang="5400000"/>
                </a:gradFill>
                <a:effectLst>
                  <a:outerShdw blurRad="50800" dist="38100" dir="2700000" algn="tl" rotWithShape="0">
                    <a:prstClr val="black">
                      <a:alpha val="40000"/>
                    </a:prstClr>
                  </a:outerShdw>
                </a:effectLst>
              </a:rPr>
              <a:t>The question is…</a:t>
            </a:r>
          </a:p>
          <a:p>
            <a:pPr algn="ctr">
              <a:defRPr/>
            </a:pPr>
            <a:r>
              <a:rPr lang="en-US" sz="7200" b="1" dirty="0" smtClean="0">
                <a:ln w="10541" cmpd="sng">
                  <a:solidFill>
                    <a:srgbClr val="808080">
                      <a:lumMod val="20000"/>
                      <a:lumOff val="80000"/>
                    </a:srgbClr>
                  </a:solidFill>
                  <a:prstDash val="solid"/>
                </a:ln>
                <a:gradFill>
                  <a:gsLst>
                    <a:gs pos="0">
                      <a:srgbClr val="C00000"/>
                    </a:gs>
                    <a:gs pos="9000">
                      <a:srgbClr val="FF0000"/>
                    </a:gs>
                    <a:gs pos="50000">
                      <a:srgbClr val="990000"/>
                    </a:gs>
                    <a:gs pos="79000">
                      <a:srgbClr val="800000"/>
                    </a:gs>
                    <a:gs pos="100000">
                      <a:srgbClr val="FF0000"/>
                    </a:gs>
                  </a:gsLst>
                  <a:lin ang="5400000"/>
                </a:gradFill>
                <a:effectLst>
                  <a:outerShdw blurRad="50800" dist="38100" dir="2700000" algn="tl" rotWithShape="0">
                    <a:prstClr val="black">
                      <a:alpha val="40000"/>
                    </a:prstClr>
                  </a:outerShdw>
                </a:effectLst>
              </a:rPr>
              <a:t>“What motivates your service?”</a:t>
            </a:r>
            <a:endParaRPr lang="en-US" sz="7200" b="1" dirty="0">
              <a:ln w="10541" cmpd="sng">
                <a:solidFill>
                  <a:srgbClr val="808080">
                    <a:lumMod val="20000"/>
                    <a:lumOff val="80000"/>
                  </a:srgbClr>
                </a:solidFill>
                <a:prstDash val="solid"/>
              </a:ln>
              <a:gradFill>
                <a:gsLst>
                  <a:gs pos="0">
                    <a:srgbClr val="C00000"/>
                  </a:gs>
                  <a:gs pos="9000">
                    <a:srgbClr val="FF0000"/>
                  </a:gs>
                  <a:gs pos="50000">
                    <a:srgbClr val="990000"/>
                  </a:gs>
                  <a:gs pos="79000">
                    <a:srgbClr val="800000"/>
                  </a:gs>
                  <a:gs pos="100000">
                    <a:srgbClr val="FF0000"/>
                  </a:gs>
                </a:gsLst>
                <a:lin ang="5400000"/>
              </a:gra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32628369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806" y="342900"/>
            <a:ext cx="8449394" cy="3962400"/>
          </a:xfrm>
        </p:spPr>
        <p:txBody>
          <a:bodyPr>
            <a:noAutofit/>
          </a:bodyPr>
          <a:lstStyle/>
          <a:p>
            <a:pPr marL="0" indent="0" algn="ctr">
              <a:buNone/>
            </a:pPr>
            <a:r>
              <a:rPr lang="en-US" sz="4800" i="1" dirty="0"/>
              <a:t> </a:t>
            </a:r>
            <a:r>
              <a:rPr lang="en-US" sz="4800" i="1" dirty="0" smtClean="0"/>
              <a:t>“For </a:t>
            </a:r>
            <a:r>
              <a:rPr lang="en-US" sz="4800" i="1" dirty="0"/>
              <a:t>do I now persuade men, or God? Or do I seek to please men? For if I still pleased men, I would not be a bondservant of Christ</a:t>
            </a:r>
            <a:r>
              <a:rPr lang="en-US" sz="4800" i="1" dirty="0" smtClean="0"/>
              <a:t>.”</a:t>
            </a:r>
            <a:endParaRPr lang="en-US" sz="4800" i="1" dirty="0"/>
          </a:p>
        </p:txBody>
      </p:sp>
      <p:sp>
        <p:nvSpPr>
          <p:cNvPr id="4" name="Rectangle 3"/>
          <p:cNvSpPr/>
          <p:nvPr/>
        </p:nvSpPr>
        <p:spPr>
          <a:xfrm>
            <a:off x="3160863" y="4700948"/>
            <a:ext cx="2857500" cy="769441"/>
          </a:xfrm>
          <a:prstGeom prst="rect">
            <a:avLst/>
          </a:prstGeom>
          <a:noFill/>
        </p:spPr>
        <p:txBody>
          <a:bodyPr anchor="ctr">
            <a:spAutoFit/>
          </a:bodyPr>
          <a:lstStyle/>
          <a:p>
            <a:pPr algn="ctr">
              <a:defRPr/>
            </a:pPr>
            <a:r>
              <a:rPr lang="en-US" sz="44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Gal. 1:10</a:t>
            </a:r>
            <a:endParaRPr lang="en-US" sz="4400" b="1" dirty="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endParaRPr>
          </a:p>
        </p:txBody>
      </p:sp>
    </p:spTree>
    <p:extLst>
      <p:ext uri="{BB962C8B-B14F-4D97-AF65-F5344CB8AC3E}">
        <p14:creationId xmlns:p14="http://schemas.microsoft.com/office/powerpoint/2010/main" val="167354941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1302" y="2240548"/>
            <a:ext cx="4572000" cy="1692771"/>
          </a:xfrm>
          <a:prstGeom prst="rect">
            <a:avLst/>
          </a:prstGeom>
          <a:noFill/>
        </p:spPr>
        <p:txBody>
          <a:bodyPr wrap="square">
            <a:spAutoFit/>
          </a:bodyPr>
          <a:lstStyle/>
          <a:p>
            <a:pPr algn="ctr">
              <a:defRPr/>
            </a:pPr>
            <a:r>
              <a:rPr lang="en-US" sz="5200" b="1" dirty="0" smtClean="0">
                <a:ln w="10541" cmpd="sng">
                  <a:solidFill>
                    <a:prstClr val="white"/>
                  </a:solidFill>
                  <a:prstDash val="solid"/>
                </a:ln>
                <a:gradFill>
                  <a:gsLst>
                    <a:gs pos="0">
                      <a:srgbClr val="C00000"/>
                    </a:gs>
                    <a:gs pos="9000">
                      <a:srgbClr val="FF0000"/>
                    </a:gs>
                    <a:gs pos="50000">
                      <a:srgbClr val="990000"/>
                    </a:gs>
                    <a:gs pos="79000">
                      <a:srgbClr val="800000"/>
                    </a:gs>
                    <a:gs pos="100000">
                      <a:srgbClr val="FF0000"/>
                    </a:gs>
                  </a:gsLst>
                  <a:lin ang="5400000"/>
                </a:gradFill>
                <a:latin typeface="Britannic Bold" pitchFamily="34" charset="0"/>
              </a:rPr>
              <a:t>“When There’s No Applause”</a:t>
            </a:r>
            <a:endParaRPr lang="en-US" sz="5200" b="1" dirty="0">
              <a:ln w="10541" cmpd="sng">
                <a:solidFill>
                  <a:prstClr val="white"/>
                </a:solidFill>
                <a:prstDash val="solid"/>
              </a:ln>
              <a:gradFill>
                <a:gsLst>
                  <a:gs pos="0">
                    <a:srgbClr val="C00000"/>
                  </a:gs>
                  <a:gs pos="9000">
                    <a:srgbClr val="FF0000"/>
                  </a:gs>
                  <a:gs pos="50000">
                    <a:srgbClr val="990000"/>
                  </a:gs>
                  <a:gs pos="79000">
                    <a:srgbClr val="800000"/>
                  </a:gs>
                  <a:gs pos="100000">
                    <a:srgbClr val="FF0000"/>
                  </a:gs>
                </a:gsLst>
                <a:lin ang="5400000"/>
              </a:gradFill>
              <a:latin typeface="Britannic Bold" pitchFamily="34" charset="0"/>
            </a:endParaRPr>
          </a:p>
        </p:txBody>
      </p:sp>
    </p:spTree>
    <p:extLst>
      <p:ext uri="{BB962C8B-B14F-4D97-AF65-F5344CB8AC3E}">
        <p14:creationId xmlns:p14="http://schemas.microsoft.com/office/powerpoint/2010/main" val="127853845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
            <a:ext cx="8382000" cy="3886200"/>
          </a:xfrm>
        </p:spPr>
        <p:txBody>
          <a:bodyPr>
            <a:noAutofit/>
          </a:bodyPr>
          <a:lstStyle/>
          <a:p>
            <a:pPr marL="0" indent="0">
              <a:buNone/>
            </a:pPr>
            <a:r>
              <a:rPr lang="en-US" sz="3600" i="1" dirty="0" smtClean="0"/>
              <a:t>9 Does he thank that servant because he did the things that were commanded him? I think not. 10 So likewise you, when you have done all those things which you are commanded, say, ‘We are unprofitable servants. We have done what was our duty to do.’”</a:t>
            </a:r>
            <a:endParaRPr lang="en-US" sz="3600" i="1" dirty="0"/>
          </a:p>
        </p:txBody>
      </p:sp>
      <p:sp>
        <p:nvSpPr>
          <p:cNvPr id="4" name="Rectangle 3"/>
          <p:cNvSpPr/>
          <p:nvPr/>
        </p:nvSpPr>
        <p:spPr>
          <a:xfrm>
            <a:off x="3132108" y="4697083"/>
            <a:ext cx="2857500" cy="707886"/>
          </a:xfrm>
          <a:prstGeom prst="rect">
            <a:avLst/>
          </a:prstGeom>
          <a:noFill/>
        </p:spPr>
        <p:txBody>
          <a:bodyPr anchor="ctr">
            <a:spAutoFit/>
          </a:bodyPr>
          <a:lstStyle/>
          <a:p>
            <a:pPr algn="ctr">
              <a:defRPr/>
            </a:pPr>
            <a:r>
              <a:rPr lang="en-US" sz="4000" b="1" dirty="0" smtClean="0">
                <a:ln w="10541" cmpd="sng">
                  <a:solidFill>
                    <a:schemeClr val="accent1">
                      <a:shade val="88000"/>
                      <a:satMod val="110000"/>
                    </a:schemeClr>
                  </a:solidFill>
                  <a:prstDash val="solid"/>
                </a:ln>
                <a:gradFill>
                  <a:gsLst>
                    <a:gs pos="0">
                      <a:srgbClr val="C00000"/>
                    </a:gs>
                    <a:gs pos="9000">
                      <a:srgbClr val="FF0000"/>
                    </a:gs>
                    <a:gs pos="50000">
                      <a:srgbClr val="990000"/>
                    </a:gs>
                    <a:gs pos="79000">
                      <a:srgbClr val="800000"/>
                    </a:gs>
                    <a:gs pos="100000">
                      <a:srgbClr val="FF0000"/>
                    </a:gs>
                  </a:gsLst>
                  <a:lin ang="5400000"/>
                </a:gradFill>
                <a:cs typeface="+mn-cs"/>
              </a:rPr>
              <a:t>Luke 17:7-10</a:t>
            </a:r>
            <a:endParaRPr lang="en-US" sz="4000" b="1" dirty="0">
              <a:ln w="10541" cmpd="sng">
                <a:solidFill>
                  <a:schemeClr val="accent1">
                    <a:shade val="88000"/>
                    <a:satMod val="110000"/>
                  </a:schemeClr>
                </a:solidFill>
                <a:prstDash val="solid"/>
              </a:ln>
              <a:gradFill>
                <a:gsLst>
                  <a:gs pos="0">
                    <a:srgbClr val="C00000"/>
                  </a:gs>
                  <a:gs pos="9000">
                    <a:srgbClr val="FF0000"/>
                  </a:gs>
                  <a:gs pos="50000">
                    <a:srgbClr val="990000"/>
                  </a:gs>
                  <a:gs pos="79000">
                    <a:srgbClr val="800000"/>
                  </a:gs>
                  <a:gs pos="100000">
                    <a:srgbClr val="FF0000"/>
                  </a:gs>
                </a:gsLst>
                <a:lin ang="5400000"/>
              </a:gradFill>
              <a:cs typeface="+mn-cs"/>
            </a:endParaRPr>
          </a:p>
        </p:txBody>
      </p:sp>
    </p:spTree>
    <p:extLst>
      <p:ext uri="{BB962C8B-B14F-4D97-AF65-F5344CB8AC3E}">
        <p14:creationId xmlns:p14="http://schemas.microsoft.com/office/powerpoint/2010/main" val="259156475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500"/>
            <a:ext cx="9148313" cy="3139321"/>
          </a:xfrm>
          <a:prstGeom prst="rect">
            <a:avLst/>
          </a:prstGeom>
          <a:noFill/>
        </p:spPr>
        <p:txBody>
          <a:bodyPr wrap="square">
            <a:spAutoFit/>
          </a:bodyPr>
          <a:lstStyle/>
          <a:p>
            <a:pPr algn="ctr">
              <a:defRPr/>
            </a:pPr>
            <a:r>
              <a:rPr lang="en-US" sz="6600" b="1" dirty="0" smtClean="0">
                <a:ln w="10541" cmpd="sng">
                  <a:solidFill>
                    <a:schemeClr val="bg2">
                      <a:lumMod val="20000"/>
                      <a:lumOff val="80000"/>
                    </a:schemeClr>
                  </a:solidFill>
                  <a:prstDash val="solid"/>
                </a:ln>
                <a:gradFill>
                  <a:gsLst>
                    <a:gs pos="0">
                      <a:srgbClr val="C00000"/>
                    </a:gs>
                    <a:gs pos="9000">
                      <a:srgbClr val="FF0000"/>
                    </a:gs>
                    <a:gs pos="50000">
                      <a:srgbClr val="990000"/>
                    </a:gs>
                    <a:gs pos="79000">
                      <a:srgbClr val="800000"/>
                    </a:gs>
                    <a:gs pos="100000">
                      <a:srgbClr val="FF0000"/>
                    </a:gs>
                  </a:gsLst>
                  <a:lin ang="5400000"/>
                </a:gradFill>
                <a:effectLst>
                  <a:outerShdw blurRad="50800" dist="38100" dir="2700000" algn="tl" rotWithShape="0">
                    <a:prstClr val="black">
                      <a:alpha val="40000"/>
                    </a:prstClr>
                  </a:outerShdw>
                </a:effectLst>
              </a:rPr>
              <a:t>“What </a:t>
            </a:r>
            <a:r>
              <a:rPr lang="en-US" sz="6600" b="1" dirty="0">
                <a:ln w="10541" cmpd="sng">
                  <a:solidFill>
                    <a:schemeClr val="bg2">
                      <a:lumMod val="20000"/>
                      <a:lumOff val="80000"/>
                    </a:schemeClr>
                  </a:solidFill>
                  <a:prstDash val="solid"/>
                </a:ln>
                <a:gradFill>
                  <a:gsLst>
                    <a:gs pos="0">
                      <a:srgbClr val="C00000"/>
                    </a:gs>
                    <a:gs pos="9000">
                      <a:srgbClr val="FF0000"/>
                    </a:gs>
                    <a:gs pos="50000">
                      <a:srgbClr val="990000"/>
                    </a:gs>
                    <a:gs pos="79000">
                      <a:srgbClr val="800000"/>
                    </a:gs>
                    <a:gs pos="100000">
                      <a:srgbClr val="FF0000"/>
                    </a:gs>
                  </a:gsLst>
                  <a:lin ang="5400000"/>
                </a:gradFill>
                <a:effectLst>
                  <a:outerShdw blurRad="50800" dist="38100" dir="2700000" algn="tl" rotWithShape="0">
                    <a:prstClr val="black">
                      <a:alpha val="40000"/>
                    </a:prstClr>
                  </a:outerShdw>
                </a:effectLst>
              </a:rPr>
              <a:t>do you do when </a:t>
            </a:r>
            <a:r>
              <a:rPr lang="en-US" sz="6600" b="1" dirty="0" smtClean="0">
                <a:ln w="10541" cmpd="sng">
                  <a:solidFill>
                    <a:schemeClr val="bg2">
                      <a:lumMod val="20000"/>
                      <a:lumOff val="80000"/>
                    </a:schemeClr>
                  </a:solidFill>
                  <a:prstDash val="solid"/>
                </a:ln>
                <a:gradFill>
                  <a:gsLst>
                    <a:gs pos="0">
                      <a:srgbClr val="C00000"/>
                    </a:gs>
                    <a:gs pos="9000">
                      <a:srgbClr val="FF0000"/>
                    </a:gs>
                    <a:gs pos="50000">
                      <a:srgbClr val="990000"/>
                    </a:gs>
                    <a:gs pos="79000">
                      <a:srgbClr val="800000"/>
                    </a:gs>
                    <a:gs pos="100000">
                      <a:srgbClr val="FF0000"/>
                    </a:gs>
                  </a:gsLst>
                  <a:lin ang="5400000"/>
                </a:gradFill>
                <a:effectLst>
                  <a:outerShdw blurRad="50800" dist="38100" dir="2700000" algn="tl" rotWithShape="0">
                    <a:prstClr val="black">
                      <a:alpha val="40000"/>
                    </a:prstClr>
                  </a:outerShdw>
                </a:effectLst>
              </a:rPr>
              <a:t>there’s no applause?”</a:t>
            </a:r>
            <a:endParaRPr lang="en-US" sz="6600" b="1" dirty="0">
              <a:ln w="10541" cmpd="sng">
                <a:solidFill>
                  <a:schemeClr val="bg2">
                    <a:lumMod val="20000"/>
                    <a:lumOff val="80000"/>
                  </a:schemeClr>
                </a:solidFill>
                <a:prstDash val="solid"/>
              </a:ln>
              <a:gradFill>
                <a:gsLst>
                  <a:gs pos="0">
                    <a:srgbClr val="C00000"/>
                  </a:gs>
                  <a:gs pos="9000">
                    <a:srgbClr val="FF0000"/>
                  </a:gs>
                  <a:gs pos="50000">
                    <a:srgbClr val="990000"/>
                  </a:gs>
                  <a:gs pos="79000">
                    <a:srgbClr val="800000"/>
                  </a:gs>
                  <a:gs pos="100000">
                    <a:srgbClr val="FF0000"/>
                  </a:gs>
                </a:gsLst>
                <a:lin ang="5400000"/>
              </a:gra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99435192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76300"/>
            <a:ext cx="8839200" cy="3771900"/>
          </a:xfrm>
        </p:spPr>
        <p:txBody>
          <a:bodyPr/>
          <a:lstStyle/>
          <a:p>
            <a:r>
              <a:rPr lang="en-US" sz="4000" dirty="0" smtClean="0"/>
              <a:t>Is </a:t>
            </a:r>
            <a:r>
              <a:rPr lang="en-US" sz="4000" dirty="0"/>
              <a:t>being appreciated a right?</a:t>
            </a:r>
          </a:p>
          <a:p>
            <a:r>
              <a:rPr lang="en-US" sz="4000" dirty="0" smtClean="0"/>
              <a:t>Should </a:t>
            </a:r>
            <a:r>
              <a:rPr lang="en-US" sz="4000" dirty="0"/>
              <a:t>we only do things because others recognize our efforts?</a:t>
            </a:r>
          </a:p>
          <a:p>
            <a:endParaRPr lang="en-US" dirty="0"/>
          </a:p>
        </p:txBody>
      </p:sp>
    </p:spTree>
    <p:extLst>
      <p:ext uri="{BB962C8B-B14F-4D97-AF65-F5344CB8AC3E}">
        <p14:creationId xmlns:p14="http://schemas.microsoft.com/office/powerpoint/2010/main" val="278618338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28700"/>
            <a:ext cx="9148313" cy="2123658"/>
          </a:xfrm>
          <a:prstGeom prst="rect">
            <a:avLst/>
          </a:prstGeom>
          <a:noFill/>
        </p:spPr>
        <p:txBody>
          <a:bodyPr wrap="square">
            <a:spAutoFit/>
          </a:bodyPr>
          <a:lstStyle/>
          <a:p>
            <a:pPr algn="ctr">
              <a:defRPr/>
            </a:pPr>
            <a:r>
              <a:rPr lang="en-US" sz="6600" b="1" dirty="0" smtClean="0">
                <a:ln w="10541" cmpd="sng">
                  <a:solidFill>
                    <a:schemeClr val="bg2">
                      <a:lumMod val="20000"/>
                      <a:lumOff val="80000"/>
                    </a:schemeClr>
                  </a:solidFill>
                  <a:prstDash val="solid"/>
                </a:ln>
                <a:gradFill>
                  <a:gsLst>
                    <a:gs pos="0">
                      <a:srgbClr val="C00000"/>
                    </a:gs>
                    <a:gs pos="9000">
                      <a:srgbClr val="FF0000"/>
                    </a:gs>
                    <a:gs pos="50000">
                      <a:srgbClr val="990000"/>
                    </a:gs>
                    <a:gs pos="79000">
                      <a:srgbClr val="800000"/>
                    </a:gs>
                    <a:gs pos="100000">
                      <a:srgbClr val="FF0000"/>
                    </a:gs>
                  </a:gsLst>
                  <a:lin ang="5400000"/>
                </a:gradFill>
                <a:effectLst>
                  <a:outerShdw blurRad="50800" dist="38100" dir="2700000" algn="tl" rotWithShape="0">
                    <a:prstClr val="black">
                      <a:alpha val="40000"/>
                    </a:prstClr>
                  </a:outerShdw>
                </a:effectLst>
              </a:rPr>
              <a:t>“Our Good Deeds Are To Shine Forth!”</a:t>
            </a:r>
            <a:endParaRPr lang="en-US" sz="6600" b="1" dirty="0">
              <a:ln w="10541" cmpd="sng">
                <a:solidFill>
                  <a:schemeClr val="bg2">
                    <a:lumMod val="20000"/>
                    <a:lumOff val="80000"/>
                  </a:schemeClr>
                </a:solidFill>
                <a:prstDash val="solid"/>
              </a:ln>
              <a:gradFill>
                <a:gsLst>
                  <a:gs pos="0">
                    <a:srgbClr val="C00000"/>
                  </a:gs>
                  <a:gs pos="9000">
                    <a:srgbClr val="FF0000"/>
                  </a:gs>
                  <a:gs pos="50000">
                    <a:srgbClr val="990000"/>
                  </a:gs>
                  <a:gs pos="79000">
                    <a:srgbClr val="800000"/>
                  </a:gs>
                  <a:gs pos="100000">
                    <a:srgbClr val="FF0000"/>
                  </a:gs>
                </a:gsLst>
                <a:lin ang="5400000"/>
              </a:gra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68172258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
            <a:ext cx="8382000" cy="3886200"/>
          </a:xfrm>
        </p:spPr>
        <p:txBody>
          <a:bodyPr>
            <a:noAutofit/>
          </a:bodyPr>
          <a:lstStyle/>
          <a:p>
            <a:pPr marL="0" indent="0">
              <a:buNone/>
            </a:pPr>
            <a:r>
              <a:rPr lang="en-US" sz="3400" i="1" dirty="0"/>
              <a:t>“You are the light of the world. A city that is set on a hill cannot be hidden. 15 Nor do they light a lamp and put it under a basket, but on a lampstand, and it gives light to all who are in the house. 16 Let your light so shine before men, that they may see your good works and glorify your Father in heaven.</a:t>
            </a:r>
          </a:p>
        </p:txBody>
      </p:sp>
      <p:sp>
        <p:nvSpPr>
          <p:cNvPr id="4" name="Rectangle 3"/>
          <p:cNvSpPr/>
          <p:nvPr/>
        </p:nvSpPr>
        <p:spPr>
          <a:xfrm>
            <a:off x="3132108" y="4727861"/>
            <a:ext cx="2857500" cy="646331"/>
          </a:xfrm>
          <a:prstGeom prst="rect">
            <a:avLst/>
          </a:prstGeom>
          <a:noFill/>
        </p:spPr>
        <p:txBody>
          <a:bodyPr anchor="ctr">
            <a:spAutoFit/>
          </a:bodyPr>
          <a:lstStyle/>
          <a:p>
            <a:pPr algn="ctr">
              <a:defRPr/>
            </a:pPr>
            <a:r>
              <a:rPr lang="en-US" sz="36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Matt. 5:14-16</a:t>
            </a:r>
            <a:endParaRPr lang="en-US" sz="3600" b="1" dirty="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endParaRPr>
          </a:p>
        </p:txBody>
      </p:sp>
    </p:spTree>
    <p:extLst>
      <p:ext uri="{BB962C8B-B14F-4D97-AF65-F5344CB8AC3E}">
        <p14:creationId xmlns:p14="http://schemas.microsoft.com/office/powerpoint/2010/main" val="158299073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
            <a:ext cx="8382000" cy="3886200"/>
          </a:xfrm>
        </p:spPr>
        <p:txBody>
          <a:bodyPr>
            <a:noAutofit/>
          </a:bodyPr>
          <a:lstStyle/>
          <a:p>
            <a:pPr marL="0" indent="0">
              <a:buNone/>
            </a:pPr>
            <a:r>
              <a:rPr lang="en-US" sz="3400" i="1" dirty="0" smtClean="0"/>
              <a:t>“But </a:t>
            </a:r>
            <a:r>
              <a:rPr lang="en-US" sz="3400" i="1" dirty="0"/>
              <a:t>all their works they do to be seen by men. They make their phylacteries broad and enlarge the borders of their garments. 6 They love the best places at feasts, the best seats in the synagogues, 7 greetings in the marketplaces, and to be called by men, ‘Rabbi, Rabbi</a:t>
            </a:r>
            <a:r>
              <a:rPr lang="en-US" sz="3400" i="1" dirty="0" smtClean="0"/>
              <a:t>.’…</a:t>
            </a:r>
            <a:endParaRPr lang="en-US" sz="3400" i="1" dirty="0"/>
          </a:p>
        </p:txBody>
      </p:sp>
      <p:sp>
        <p:nvSpPr>
          <p:cNvPr id="4" name="Rectangle 3"/>
          <p:cNvSpPr/>
          <p:nvPr/>
        </p:nvSpPr>
        <p:spPr>
          <a:xfrm>
            <a:off x="3132108" y="4727861"/>
            <a:ext cx="2857500" cy="646331"/>
          </a:xfrm>
          <a:prstGeom prst="rect">
            <a:avLst/>
          </a:prstGeom>
          <a:noFill/>
        </p:spPr>
        <p:txBody>
          <a:bodyPr anchor="ctr">
            <a:spAutoFit/>
          </a:bodyPr>
          <a:lstStyle/>
          <a:p>
            <a:pPr algn="ctr">
              <a:defRPr/>
            </a:pPr>
            <a:r>
              <a:rPr lang="en-US" sz="36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Matt. 23:5-12</a:t>
            </a:r>
            <a:endParaRPr lang="en-US" sz="3600" b="1" dirty="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endParaRPr>
          </a:p>
        </p:txBody>
      </p:sp>
    </p:spTree>
    <p:extLst>
      <p:ext uri="{BB962C8B-B14F-4D97-AF65-F5344CB8AC3E}">
        <p14:creationId xmlns:p14="http://schemas.microsoft.com/office/powerpoint/2010/main" val="351804546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
            <a:ext cx="8534400" cy="3886200"/>
          </a:xfrm>
        </p:spPr>
        <p:txBody>
          <a:bodyPr>
            <a:noAutofit/>
          </a:bodyPr>
          <a:lstStyle/>
          <a:p>
            <a:pPr marL="0" indent="0">
              <a:buNone/>
            </a:pPr>
            <a:r>
              <a:rPr lang="en-US" sz="3100" i="1" dirty="0" smtClean="0"/>
              <a:t>8 </a:t>
            </a:r>
            <a:r>
              <a:rPr lang="en-US" sz="3100" i="1" dirty="0"/>
              <a:t>But you, do not be called ‘Rabbi’; for One is your Teacher, the </a:t>
            </a:r>
            <a:r>
              <a:rPr lang="en-US" sz="3100" i="1" dirty="0" smtClean="0"/>
              <a:t>Christ, and </a:t>
            </a:r>
            <a:r>
              <a:rPr lang="en-US" sz="3100" i="1" dirty="0"/>
              <a:t>you are all brethren. 9 Do not call anyone on earth your father; for One is your Father, He who is in heaven. 10 And do not be called teachers; for One is your Teacher, the Christ. 11 But he who is greatest among you shall be your servant. 12 And whoever exalts himself will be humbled, and he who humbles himself will be exalted.</a:t>
            </a:r>
          </a:p>
        </p:txBody>
      </p:sp>
      <p:sp>
        <p:nvSpPr>
          <p:cNvPr id="4" name="Rectangle 3"/>
          <p:cNvSpPr/>
          <p:nvPr/>
        </p:nvSpPr>
        <p:spPr>
          <a:xfrm>
            <a:off x="3160863" y="4762500"/>
            <a:ext cx="2857500" cy="646331"/>
          </a:xfrm>
          <a:prstGeom prst="rect">
            <a:avLst/>
          </a:prstGeom>
          <a:noFill/>
        </p:spPr>
        <p:txBody>
          <a:bodyPr anchor="ctr">
            <a:spAutoFit/>
          </a:bodyPr>
          <a:lstStyle/>
          <a:p>
            <a:pPr algn="ctr">
              <a:defRPr/>
            </a:pPr>
            <a:r>
              <a:rPr lang="en-US" sz="3600" b="1" dirty="0" smtClean="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rPr>
              <a:t>Matt. 23:5-12</a:t>
            </a:r>
            <a:endParaRPr lang="en-US" sz="3600" b="1" dirty="0">
              <a:ln w="10541" cmpd="sng">
                <a:solidFill>
                  <a:srgbClr val="4F81BD">
                    <a:shade val="88000"/>
                    <a:satMod val="110000"/>
                  </a:srgbClr>
                </a:solidFill>
                <a:prstDash val="solid"/>
              </a:ln>
              <a:gradFill>
                <a:gsLst>
                  <a:gs pos="0">
                    <a:srgbClr val="C00000"/>
                  </a:gs>
                  <a:gs pos="9000">
                    <a:srgbClr val="FF0000"/>
                  </a:gs>
                  <a:gs pos="50000">
                    <a:srgbClr val="990000"/>
                  </a:gs>
                  <a:gs pos="79000">
                    <a:srgbClr val="800000"/>
                  </a:gs>
                  <a:gs pos="100000">
                    <a:srgbClr val="FF0000"/>
                  </a:gs>
                </a:gsLst>
                <a:lin ang="5400000"/>
              </a:gradFill>
            </a:endParaRPr>
          </a:p>
        </p:txBody>
      </p:sp>
    </p:spTree>
    <p:extLst>
      <p:ext uri="{BB962C8B-B14F-4D97-AF65-F5344CB8AC3E}">
        <p14:creationId xmlns:p14="http://schemas.microsoft.com/office/powerpoint/2010/main" val="72065058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1234</Words>
  <Application>Microsoft Office PowerPoint</Application>
  <PresentationFormat>On-screen Show (16:10)</PresentationFormat>
  <Paragraphs>49</Paragraphs>
  <Slides>27</Slides>
  <Notes>0</Notes>
  <HiddenSlides>0</HiddenSlides>
  <MMClips>0</MMClips>
  <ScaleCrop>false</ScaleCrop>
  <HeadingPairs>
    <vt:vector size="4" baseType="variant">
      <vt:variant>
        <vt:lpstr>Theme</vt:lpstr>
      </vt:variant>
      <vt:variant>
        <vt:i4>10</vt:i4>
      </vt:variant>
      <vt:variant>
        <vt:lpstr>Slide Titles</vt:lpstr>
      </vt:variant>
      <vt:variant>
        <vt:i4>27</vt:i4>
      </vt:variant>
    </vt:vector>
  </HeadingPairs>
  <TitlesOfParts>
    <vt:vector size="37" baseType="lpstr">
      <vt:lpstr>Office Theme</vt:lpstr>
      <vt:lpstr>2_Custom Design</vt:lpstr>
      <vt:lpstr>1_Custom Design</vt:lpstr>
      <vt:lpstr>1_Office Theme</vt:lpstr>
      <vt:lpstr>3_Custom Design</vt:lpstr>
      <vt:lpstr>2_Office Theme</vt:lpstr>
      <vt:lpstr>4_Custom Design</vt:lpstr>
      <vt:lpstr>5_Custom Design</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Dickerson</dc:creator>
  <cp:lastModifiedBy>DJ Dickerson</cp:lastModifiedBy>
  <cp:revision>22</cp:revision>
  <dcterms:created xsi:type="dcterms:W3CDTF">2012-06-06T18:32:15Z</dcterms:created>
  <dcterms:modified xsi:type="dcterms:W3CDTF">2012-06-11T03:06:46Z</dcterms:modified>
</cp:coreProperties>
</file>