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8" r:id="rId3"/>
    <p:sldId id="351" r:id="rId4"/>
    <p:sldId id="317" r:id="rId5"/>
    <p:sldId id="311" r:id="rId6"/>
    <p:sldId id="318" r:id="rId7"/>
    <p:sldId id="319" r:id="rId8"/>
    <p:sldId id="334" r:id="rId9"/>
    <p:sldId id="331" r:id="rId10"/>
    <p:sldId id="310" r:id="rId11"/>
    <p:sldId id="335" r:id="rId12"/>
    <p:sldId id="333" r:id="rId13"/>
    <p:sldId id="336" r:id="rId14"/>
    <p:sldId id="337" r:id="rId15"/>
    <p:sldId id="339" r:id="rId16"/>
    <p:sldId id="340" r:id="rId17"/>
    <p:sldId id="341" r:id="rId18"/>
    <p:sldId id="338" r:id="rId19"/>
    <p:sldId id="332" r:id="rId20"/>
    <p:sldId id="34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Freeform 6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1C831-C7A1-4C4E-AA86-547025903B83}" type="datetime1">
              <a:rPr lang="en-US"/>
              <a:pPr>
                <a:defRPr/>
              </a:pPr>
              <a:t>7/4/2011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ECBDDB-11F5-480E-B447-FA3BB123C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8DFCC-EB6C-4145-A539-3040B41FA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CF650-55E0-4884-B40B-0798E58A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0631D-4B11-476F-B912-5B0C7D38B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342FC-EB53-4D94-9E40-2AB072C68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FBCC-0447-4CD2-9792-4BFB6CAE0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50486-04FE-4C7C-99DA-2D5E735B3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C7968-3D33-4A8F-957A-465EB675E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DCD5A-1795-4963-AAD3-D0CFBE490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D0DDF-31D0-4217-BB86-0A114E7C1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9FEEC-B22D-4553-9A78-68341AC75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07CC7F17-8CD9-4C2C-8D07-24C9F701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9" r:id="rId8"/>
    <p:sldLayoutId id="2147483750" r:id="rId9"/>
    <p:sldLayoutId id="2147483746" r:id="rId10"/>
    <p:sldLayoutId id="2147483747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295400"/>
            <a:ext cx="68580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i="1" dirty="0" smtClean="0"/>
              <a:t>“What Will It Take?”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86000"/>
            <a:ext cx="3140892" cy="3527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762000"/>
            <a:ext cx="7543800" cy="4724400"/>
          </a:xfrm>
        </p:spPr>
        <p:txBody>
          <a:bodyPr/>
          <a:lstStyle/>
          <a:p>
            <a:r>
              <a:rPr lang="en-US" sz="3000" b="1" cap="small" dirty="0" smtClean="0"/>
              <a:t>The </a:t>
            </a:r>
            <a:r>
              <a:rPr lang="en-US" sz="3000" b="1" cap="small" dirty="0"/>
              <a:t>Nobleman needed a sign! John 4:46-51</a:t>
            </a:r>
          </a:p>
          <a:p>
            <a:r>
              <a:rPr lang="en-US" sz="2900" cap="small" dirty="0"/>
              <a:t>Notice the remarkable response of Jesus! </a:t>
            </a:r>
            <a:endParaRPr lang="en-US" sz="2900" cap="small" dirty="0" smtClean="0"/>
          </a:p>
          <a:p>
            <a:r>
              <a:rPr lang="en-US" sz="2900" cap="small" dirty="0" smtClean="0"/>
              <a:t>His </a:t>
            </a:r>
            <a:r>
              <a:rPr lang="en-US" sz="2900" cap="small" dirty="0"/>
              <a:t>tender rebuke healed the father’s soul, while His power healed the father’s son. </a:t>
            </a:r>
            <a:endParaRPr lang="en-US" sz="2900" cap="small" dirty="0" smtClean="0"/>
          </a:p>
          <a:p>
            <a:r>
              <a:rPr lang="en-US" sz="2900" cap="small" dirty="0" smtClean="0"/>
              <a:t>This </a:t>
            </a:r>
            <a:r>
              <a:rPr lang="en-US" sz="2900" cap="small" dirty="0"/>
              <a:t>man, </a:t>
            </a:r>
            <a:r>
              <a:rPr lang="en-US" sz="2900" cap="small" dirty="0" smtClean="0"/>
              <a:t>whose faith </a:t>
            </a:r>
            <a:r>
              <a:rPr lang="en-US" sz="2900" cap="small" dirty="0"/>
              <a:t>had before rested, upon the sights of miracles and signs, now advanced to a higher stage, that of belief in Christ’s words alone!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762000"/>
            <a:ext cx="7620000" cy="548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cap="small" dirty="0" smtClean="0"/>
              <a:t>Check Point: What </a:t>
            </a:r>
            <a:r>
              <a:rPr lang="en-US" sz="3600" b="1" cap="small" dirty="0"/>
              <a:t>about you and I?</a:t>
            </a:r>
          </a:p>
          <a:p>
            <a:r>
              <a:rPr lang="en-US" sz="3200" b="1" cap="small" dirty="0" smtClean="0"/>
              <a:t>Judas </a:t>
            </a:r>
            <a:r>
              <a:rPr lang="en-US" sz="3200" b="1" cap="small" dirty="0"/>
              <a:t>saw, and multitudes as well, yet all did not believe.</a:t>
            </a:r>
          </a:p>
          <a:p>
            <a:r>
              <a:rPr lang="en-US" sz="3200" b="1" cap="small" dirty="0" smtClean="0"/>
              <a:t>Is </a:t>
            </a:r>
            <a:r>
              <a:rPr lang="en-US" sz="3200" b="1" cap="small" dirty="0"/>
              <a:t>there anything that will MOVE us? </a:t>
            </a:r>
            <a:endParaRPr lang="en-US" sz="3200" b="1" cap="small" dirty="0" smtClean="0"/>
          </a:p>
          <a:p>
            <a:r>
              <a:rPr lang="en-US" sz="3200" b="1" cap="small" dirty="0" smtClean="0"/>
              <a:t>If </a:t>
            </a:r>
            <a:r>
              <a:rPr lang="en-US" sz="3200" b="1" cap="small" dirty="0"/>
              <a:t>so, what will it be?</a:t>
            </a:r>
          </a:p>
          <a:p>
            <a:pPr lvl="1"/>
            <a:endParaRPr lang="en-US" sz="2800" i="1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52528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1981200"/>
            <a:ext cx="7086600" cy="1295400"/>
          </a:xfrm>
        </p:spPr>
        <p:txBody>
          <a:bodyPr>
            <a:normAutofit/>
          </a:bodyPr>
          <a:lstStyle/>
          <a:p>
            <a:pPr marL="0" indent="0"/>
            <a:r>
              <a:rPr lang="en-US" b="1" i="1" dirty="0" smtClean="0"/>
              <a:t>III. A Faith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4864246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762000"/>
            <a:ext cx="7543800" cy="4724400"/>
          </a:xfrm>
        </p:spPr>
        <p:txBody>
          <a:bodyPr/>
          <a:lstStyle/>
          <a:p>
            <a:r>
              <a:rPr lang="en-US" sz="3200" b="1" cap="small" dirty="0" smtClean="0"/>
              <a:t>Is </a:t>
            </a:r>
            <a:r>
              <a:rPr lang="en-US" sz="3200" b="1" cap="small" dirty="0"/>
              <a:t>it possible to obtain faith apart from sight and signs? </a:t>
            </a:r>
            <a:endParaRPr lang="en-US" sz="3200" b="1" cap="small" dirty="0" smtClean="0"/>
          </a:p>
          <a:p>
            <a:r>
              <a:rPr lang="en-US" sz="3200" b="1" cap="small" dirty="0" smtClean="0"/>
              <a:t>YES</a:t>
            </a:r>
            <a:r>
              <a:rPr lang="en-US" sz="3200" b="1" cap="small" dirty="0"/>
              <a:t>! Through the word of God, this is possible! Romans 10:17 ; 2 Cor. 5:7</a:t>
            </a:r>
          </a:p>
          <a:p>
            <a:r>
              <a:rPr lang="en-US" sz="3200" b="1" cap="small" dirty="0" smtClean="0"/>
              <a:t>It </a:t>
            </a:r>
            <a:r>
              <a:rPr lang="en-US" sz="3200" b="1" cap="small" dirty="0"/>
              <a:t>is through the word of God that we find that we too receive signs and touches, though in a different way from those of old.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52528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762000"/>
            <a:ext cx="7620000" cy="5410200"/>
          </a:xfrm>
        </p:spPr>
        <p:txBody>
          <a:bodyPr/>
          <a:lstStyle/>
          <a:p>
            <a:r>
              <a:rPr lang="en-US" sz="2800" b="1" cap="small" dirty="0" smtClean="0"/>
              <a:t>A </a:t>
            </a:r>
            <a:r>
              <a:rPr lang="en-US" sz="2800" b="1" cap="small" dirty="0"/>
              <a:t>Sign – spelled out in Matthew 16:4 as our Lord and </a:t>
            </a:r>
            <a:r>
              <a:rPr lang="en-US" sz="2800" b="1" cap="small" dirty="0" err="1" smtClean="0"/>
              <a:t>Saviour</a:t>
            </a:r>
            <a:r>
              <a:rPr lang="en-US" sz="2800" b="1" cap="small" dirty="0" smtClean="0"/>
              <a:t> </a:t>
            </a:r>
            <a:r>
              <a:rPr lang="en-US" sz="2800" b="1" cap="small" dirty="0"/>
              <a:t>Jesus Christ. </a:t>
            </a:r>
            <a:endParaRPr lang="en-US" sz="2800" b="1" cap="small" dirty="0" smtClean="0"/>
          </a:p>
          <a:p>
            <a:pPr lvl="1"/>
            <a:r>
              <a:rPr lang="en-US" sz="2800" b="1" cap="small" dirty="0" smtClean="0"/>
              <a:t>Matthew </a:t>
            </a:r>
            <a:r>
              <a:rPr lang="en-US" sz="2800" b="1" cap="small" dirty="0"/>
              <a:t>16:4 “An evil and adulterous generation seeks after a sign; and a sign will not be given to it, except the sign of Jonah” (Luke 11:29-36)</a:t>
            </a:r>
          </a:p>
          <a:p>
            <a:r>
              <a:rPr lang="en-US" sz="2800" b="1" cap="small" dirty="0" smtClean="0"/>
              <a:t>His </a:t>
            </a:r>
            <a:r>
              <a:rPr lang="en-US" sz="2800" b="1" cap="small" dirty="0"/>
              <a:t>life fulfilled prophesies; His teachings rose above reproach; His death and resurrection declared His Deity! </a:t>
            </a:r>
            <a:endParaRPr lang="en-US" sz="2800" b="1" cap="small" dirty="0" smtClean="0"/>
          </a:p>
          <a:p>
            <a:pPr lvl="1"/>
            <a:r>
              <a:rPr lang="en-US" sz="2800" b="1" cap="small" dirty="0" smtClean="0"/>
              <a:t>Romans </a:t>
            </a:r>
            <a:r>
              <a:rPr lang="en-US" sz="2800" b="1" cap="small" dirty="0"/>
              <a:t>1:4 “And declared to be the Son of God with power, according to the spirit of Holiness, by the resurrection from the dead.”</a:t>
            </a:r>
          </a:p>
        </p:txBody>
      </p:sp>
    </p:spTree>
    <p:extLst>
      <p:ext uri="{BB962C8B-B14F-4D97-AF65-F5344CB8AC3E}">
        <p14:creationId xmlns:p14="http://schemas.microsoft.com/office/powerpoint/2010/main" val="18552528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762000"/>
            <a:ext cx="7543800" cy="4724400"/>
          </a:xfrm>
        </p:spPr>
        <p:txBody>
          <a:bodyPr/>
          <a:lstStyle/>
          <a:p>
            <a:r>
              <a:rPr lang="en-US" sz="3000" b="1" cap="small" dirty="0" smtClean="0"/>
              <a:t>This </a:t>
            </a:r>
            <a:r>
              <a:rPr lang="en-US" sz="3000" b="1" cap="small" dirty="0"/>
              <a:t>was a sign of complete victory </a:t>
            </a:r>
            <a:r>
              <a:rPr lang="en-US" sz="3000" b="1" cap="small" dirty="0" smtClean="0"/>
              <a:t>over 	all </a:t>
            </a:r>
            <a:r>
              <a:rPr lang="en-US" sz="3000" b="1" cap="small" dirty="0"/>
              <a:t>enemies! 	</a:t>
            </a:r>
            <a:r>
              <a:rPr lang="en-US" sz="3000" b="1" cap="small" dirty="0" smtClean="0"/>
              <a:t>				      </a:t>
            </a:r>
          </a:p>
          <a:p>
            <a:pPr lvl="1"/>
            <a:r>
              <a:rPr lang="en-US" sz="2500" cap="small" dirty="0" smtClean="0"/>
              <a:t>Hebrews </a:t>
            </a:r>
            <a:r>
              <a:rPr lang="en-US" sz="2500" cap="small" dirty="0"/>
              <a:t>2:14 “…He also Himself likewise took part of the same; that through death He might destroy him that had power of death, that is the devil.”</a:t>
            </a:r>
          </a:p>
          <a:p>
            <a:r>
              <a:rPr lang="en-US" sz="3000" b="1" cap="small" dirty="0" smtClean="0"/>
              <a:t>What </a:t>
            </a:r>
            <a:r>
              <a:rPr lang="en-US" sz="3000" b="1" cap="small" dirty="0"/>
              <a:t>a sign for the Pharisees, who constantly planned Christ’s death, fearing not that He would ever rise again.</a:t>
            </a:r>
          </a:p>
          <a:p>
            <a:r>
              <a:rPr lang="en-US" sz="3000" b="1" cap="small" dirty="0" smtClean="0"/>
              <a:t>Well</a:t>
            </a:r>
            <a:r>
              <a:rPr lang="en-US" sz="3000" b="1" cap="small" dirty="0"/>
              <a:t>, </a:t>
            </a:r>
            <a:r>
              <a:rPr lang="en-US" sz="3000" b="1" cap="small" dirty="0" smtClean="0"/>
              <a:t>even for </a:t>
            </a:r>
            <a:r>
              <a:rPr lang="en-US" sz="3000" b="1" cap="small" dirty="0"/>
              <a:t>the </a:t>
            </a:r>
            <a:r>
              <a:rPr lang="en-US" sz="3000" b="1" cap="small" dirty="0" err="1"/>
              <a:t>Saduccees</a:t>
            </a:r>
            <a:r>
              <a:rPr lang="en-US" sz="3000" b="1" cap="small" dirty="0"/>
              <a:t>, who did not even believe in the resurrection from the dead.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714925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762000"/>
            <a:ext cx="7543800" cy="5486400"/>
          </a:xfrm>
        </p:spPr>
        <p:txBody>
          <a:bodyPr/>
          <a:lstStyle/>
          <a:p>
            <a:r>
              <a:rPr lang="en-US" sz="3000" b="1" cap="small" dirty="0" smtClean="0"/>
              <a:t>A </a:t>
            </a:r>
            <a:r>
              <a:rPr lang="en-US" sz="3000" b="1" cap="small" dirty="0"/>
              <a:t>Touch </a:t>
            </a:r>
            <a:r>
              <a:rPr lang="en-US" sz="3000" b="1" cap="small" dirty="0" smtClean="0"/>
              <a:t>– Representative of God’s Power</a:t>
            </a:r>
          </a:p>
          <a:p>
            <a:pPr marL="0" indent="0" algn="ctr">
              <a:buNone/>
            </a:pPr>
            <a:r>
              <a:rPr lang="en-US" sz="3000" b="1" cap="small" dirty="0" smtClean="0"/>
              <a:t>Exodus </a:t>
            </a:r>
            <a:r>
              <a:rPr lang="en-US" sz="3000" b="1" cap="small" dirty="0"/>
              <a:t>8:19 – the finger of God</a:t>
            </a:r>
          </a:p>
          <a:p>
            <a:r>
              <a:rPr lang="en-US" sz="3000" b="1" cap="small" dirty="0" smtClean="0"/>
              <a:t>Touch </a:t>
            </a:r>
            <a:r>
              <a:rPr lang="en-US" sz="3000" b="1" cap="small" dirty="0"/>
              <a:t>in Nature – Powerful &amp; </a:t>
            </a:r>
            <a:r>
              <a:rPr lang="en-US" sz="3000" b="1" cap="small" dirty="0" smtClean="0"/>
              <a:t>Beautiful!</a:t>
            </a:r>
          </a:p>
          <a:p>
            <a:pPr lvl="1"/>
            <a:r>
              <a:rPr lang="en-US" sz="3000" cap="small" dirty="0" smtClean="0"/>
              <a:t>Psalms </a:t>
            </a:r>
            <a:r>
              <a:rPr lang="en-US" sz="3000" cap="small" dirty="0"/>
              <a:t>144:5 “Bow thy heavens, O Lord and come down; touch the mountains and they shall smoke!”</a:t>
            </a:r>
          </a:p>
          <a:p>
            <a:r>
              <a:rPr lang="en-US" sz="3000" b="1" cap="small" dirty="0" smtClean="0"/>
              <a:t>It </a:t>
            </a:r>
            <a:r>
              <a:rPr lang="en-US" sz="3000" b="1" cap="small" dirty="0"/>
              <a:t>is also the touch that heals.  </a:t>
            </a:r>
            <a:endParaRPr lang="en-US" sz="3000" b="1" cap="small" dirty="0" smtClean="0"/>
          </a:p>
          <a:p>
            <a:pPr lvl="1"/>
            <a:r>
              <a:rPr lang="en-US" sz="3000" cap="small" dirty="0" smtClean="0"/>
              <a:t>Matthew </a:t>
            </a:r>
            <a:r>
              <a:rPr lang="en-US" sz="3000" cap="small" dirty="0"/>
              <a:t>8:3 “Jesus put forth His hand and touched him, saying, “I will, be thou clean.”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714925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086600" cy="2057400"/>
          </a:xfrm>
        </p:spPr>
        <p:txBody>
          <a:bodyPr>
            <a:normAutofit/>
          </a:bodyPr>
          <a:lstStyle/>
          <a:p>
            <a:pPr marL="0" indent="0"/>
            <a:r>
              <a:rPr lang="en-US" b="1" i="1" dirty="0" smtClean="0"/>
              <a:t>IV. How Does Christ 	Touch Today?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1664952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762000"/>
            <a:ext cx="7620000" cy="5638800"/>
          </a:xfrm>
        </p:spPr>
        <p:txBody>
          <a:bodyPr/>
          <a:lstStyle/>
          <a:p>
            <a:r>
              <a:rPr lang="en-US" sz="2800" b="1" dirty="0" smtClean="0"/>
              <a:t>The </a:t>
            </a:r>
            <a:r>
              <a:rPr lang="en-US" sz="2800" b="1" dirty="0"/>
              <a:t>Word is His finger – </a:t>
            </a:r>
            <a:r>
              <a:rPr lang="en-US" sz="2800" b="1" u="sng" dirty="0"/>
              <a:t>a power to TOUCH</a:t>
            </a:r>
            <a:r>
              <a:rPr lang="en-US" sz="2800" b="1" dirty="0"/>
              <a:t>. </a:t>
            </a:r>
            <a:r>
              <a:rPr lang="en-US" sz="2800" b="1" dirty="0" smtClean="0"/>
              <a:t>	Romans </a:t>
            </a:r>
            <a:r>
              <a:rPr lang="en-US" sz="2800" b="1" dirty="0"/>
              <a:t>1:16</a:t>
            </a:r>
          </a:p>
          <a:p>
            <a:r>
              <a:rPr lang="en-US" sz="2800" b="1" dirty="0" smtClean="0"/>
              <a:t>Acts </a:t>
            </a:r>
            <a:r>
              <a:rPr lang="en-US" sz="2800" b="1" dirty="0"/>
              <a:t>2 – when the touch was administered </a:t>
            </a:r>
            <a:r>
              <a:rPr lang="en-US" sz="2800" b="1" dirty="0" smtClean="0"/>
              <a:t>			for </a:t>
            </a:r>
            <a:r>
              <a:rPr lang="en-US" sz="2800" b="1" dirty="0"/>
              <a:t>the first time, it brought </a:t>
            </a:r>
            <a:r>
              <a:rPr lang="en-US" sz="2800" b="1" dirty="0" smtClean="0"/>
              <a:t>…</a:t>
            </a:r>
            <a:endParaRPr lang="en-US" sz="2800" b="1" dirty="0"/>
          </a:p>
          <a:p>
            <a:r>
              <a:rPr lang="en-US" sz="2800" b="1" dirty="0" smtClean="0"/>
              <a:t>Deep </a:t>
            </a:r>
            <a:r>
              <a:rPr lang="en-US" sz="2800" b="1" dirty="0"/>
              <a:t>Conviction </a:t>
            </a:r>
            <a:r>
              <a:rPr lang="en-US" sz="2800" b="1" dirty="0" smtClean="0"/>
              <a:t>- vs. 37</a:t>
            </a:r>
            <a:endParaRPr lang="en-US" sz="2800" b="1" dirty="0"/>
          </a:p>
          <a:p>
            <a:r>
              <a:rPr lang="en-US" sz="2800" b="1" dirty="0" smtClean="0"/>
              <a:t>Open </a:t>
            </a:r>
            <a:r>
              <a:rPr lang="en-US" sz="2800" b="1" dirty="0"/>
              <a:t>Confession </a:t>
            </a:r>
            <a:r>
              <a:rPr lang="en-US" sz="2800" b="1" dirty="0" smtClean="0"/>
              <a:t> - “</a:t>
            </a:r>
            <a:r>
              <a:rPr lang="en-US" sz="2800" b="1" dirty="0"/>
              <a:t>What shall we do</a:t>
            </a:r>
            <a:r>
              <a:rPr lang="en-US" sz="2800" b="1" dirty="0" smtClean="0"/>
              <a:t>?”</a:t>
            </a:r>
            <a:endParaRPr lang="en-US" sz="2800" b="1" dirty="0"/>
          </a:p>
          <a:p>
            <a:r>
              <a:rPr lang="en-US" sz="2800" b="1" dirty="0" smtClean="0"/>
              <a:t>Plain Direction -  vs. 38</a:t>
            </a:r>
            <a:endParaRPr lang="en-US" sz="2800" b="1" dirty="0"/>
          </a:p>
          <a:p>
            <a:r>
              <a:rPr lang="en-US" sz="2800" b="1" dirty="0" smtClean="0"/>
              <a:t>Joyful </a:t>
            </a:r>
            <a:r>
              <a:rPr lang="en-US" sz="2800" b="1" dirty="0"/>
              <a:t>Reception </a:t>
            </a:r>
            <a:r>
              <a:rPr lang="en-US" sz="2800" b="1" dirty="0" smtClean="0"/>
              <a:t> - vs</a:t>
            </a:r>
            <a:r>
              <a:rPr lang="en-US" sz="2800" b="1" dirty="0"/>
              <a:t>. 41</a:t>
            </a:r>
          </a:p>
          <a:p>
            <a:r>
              <a:rPr lang="en-US" sz="2800" b="1" dirty="0" smtClean="0"/>
              <a:t>Steady </a:t>
            </a:r>
            <a:r>
              <a:rPr lang="en-US" sz="2800" b="1" dirty="0"/>
              <a:t>Progression </a:t>
            </a:r>
            <a:r>
              <a:rPr lang="en-US" sz="2800" b="1" dirty="0" smtClean="0"/>
              <a:t>- vs</a:t>
            </a:r>
            <a:r>
              <a:rPr lang="en-US" sz="2800" b="1" dirty="0"/>
              <a:t>. 42</a:t>
            </a:r>
          </a:p>
          <a:p>
            <a:r>
              <a:rPr lang="en-US" sz="2800" b="1" dirty="0" smtClean="0"/>
              <a:t>Hearty Cooperation - Unity </a:t>
            </a:r>
            <a:r>
              <a:rPr lang="en-US" sz="2800" b="1" dirty="0"/>
              <a:t>vs. 44,46</a:t>
            </a:r>
          </a:p>
          <a:p>
            <a:r>
              <a:rPr lang="en-US" sz="2800" b="1" dirty="0" smtClean="0"/>
              <a:t>Great </a:t>
            </a:r>
            <a:r>
              <a:rPr lang="en-US" sz="2800" b="1" dirty="0"/>
              <a:t>Jubilation </a:t>
            </a:r>
            <a:r>
              <a:rPr lang="en-US" sz="2800" b="1" dirty="0" smtClean="0"/>
              <a:t>-</a:t>
            </a:r>
            <a:r>
              <a:rPr lang="en-US" sz="2800" b="1" dirty="0"/>
              <a:t> </a:t>
            </a:r>
            <a:r>
              <a:rPr lang="en-US" sz="2800" b="1" dirty="0" smtClean="0"/>
              <a:t>Vs</a:t>
            </a:r>
            <a:r>
              <a:rPr lang="en-US" sz="2800" b="1" dirty="0"/>
              <a:t>. 46, </a:t>
            </a:r>
            <a:r>
              <a:rPr lang="en-US" sz="2800" b="1" dirty="0" smtClean="0"/>
              <a:t>47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6714925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6964363" cy="1201737"/>
          </a:xfrm>
        </p:spPr>
        <p:txBody>
          <a:bodyPr/>
          <a:lstStyle/>
          <a:p>
            <a:pPr eaLnBrk="1" hangingPunct="1"/>
            <a:r>
              <a:rPr lang="en-US" dirty="0" smtClean="0"/>
              <a:t>Conclusion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543800" cy="4724400"/>
          </a:xfrm>
        </p:spPr>
        <p:txBody>
          <a:bodyPr/>
          <a:lstStyle/>
          <a:p>
            <a:r>
              <a:rPr lang="en-US" sz="2800" b="1" dirty="0" smtClean="0"/>
              <a:t>Our </a:t>
            </a:r>
            <a:r>
              <a:rPr lang="en-US" sz="2800" b="1" dirty="0"/>
              <a:t>response to the word of God should be: </a:t>
            </a:r>
          </a:p>
          <a:p>
            <a:r>
              <a:rPr lang="en-US" sz="2800" b="1" dirty="0" smtClean="0"/>
              <a:t>1. Receive </a:t>
            </a:r>
            <a:r>
              <a:rPr lang="en-US" sz="2800" b="1" dirty="0"/>
              <a:t>it – James 1:21 “receive with </a:t>
            </a:r>
            <a:r>
              <a:rPr lang="en-US" sz="2800" b="1" dirty="0" smtClean="0"/>
              <a:t>	meekness </a:t>
            </a:r>
            <a:r>
              <a:rPr lang="en-US" sz="2800" b="1" dirty="0"/>
              <a:t>the engrafted word, which is </a:t>
            </a:r>
            <a:r>
              <a:rPr lang="en-US" sz="2800" b="1" dirty="0" smtClean="0"/>
              <a:t>	able </a:t>
            </a:r>
            <a:r>
              <a:rPr lang="en-US" sz="2800" b="1" dirty="0"/>
              <a:t>to save your souls.”</a:t>
            </a:r>
          </a:p>
          <a:p>
            <a:r>
              <a:rPr lang="en-US" sz="2800" b="1" dirty="0" smtClean="0"/>
              <a:t>2. Hold </a:t>
            </a:r>
            <a:r>
              <a:rPr lang="en-US" sz="2800" b="1" dirty="0"/>
              <a:t>it fast – 1 Timothy 6:12 “fight the </a:t>
            </a:r>
            <a:r>
              <a:rPr lang="en-US" sz="2800" b="1" dirty="0" smtClean="0"/>
              <a:t>		good </a:t>
            </a:r>
            <a:r>
              <a:rPr lang="en-US" sz="2800" b="1" dirty="0"/>
              <a:t>fight of faith, lay hold on eternal life</a:t>
            </a:r>
          </a:p>
          <a:p>
            <a:r>
              <a:rPr lang="en-US" sz="2800" b="1" dirty="0" smtClean="0"/>
              <a:t>3. Hold </a:t>
            </a:r>
            <a:r>
              <a:rPr lang="en-US" sz="2800" b="1" dirty="0"/>
              <a:t>it forth – Phil 2:16  </a:t>
            </a:r>
            <a:r>
              <a:rPr lang="en-US" sz="2800" b="1" dirty="0" smtClean="0"/>
              <a:t>-			“</a:t>
            </a:r>
            <a:r>
              <a:rPr lang="en-US" sz="2800" b="1" dirty="0"/>
              <a:t>Holding forth the word of life”</a:t>
            </a:r>
          </a:p>
          <a:p>
            <a:r>
              <a:rPr lang="en-US" sz="2800" b="1" dirty="0" smtClean="0"/>
              <a:t>4. Rightly </a:t>
            </a:r>
            <a:r>
              <a:rPr lang="en-US" sz="2800" b="1" dirty="0"/>
              <a:t>dividing it the word of Truth – </a:t>
            </a:r>
            <a:r>
              <a:rPr lang="en-US" sz="2800" b="1" dirty="0" smtClean="0"/>
              <a:t>		2 Tim 2:15</a:t>
            </a:r>
            <a:endParaRPr lang="en-US" sz="28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609600"/>
            <a:ext cx="7239000" cy="5562600"/>
          </a:xfrm>
        </p:spPr>
        <p:txBody>
          <a:bodyPr/>
          <a:lstStyle/>
          <a:p>
            <a:r>
              <a:rPr lang="en-US" sz="3200" dirty="0"/>
              <a:t>In convincing others of something, often brings us to the question </a:t>
            </a:r>
            <a:r>
              <a:rPr lang="en-US" sz="3200" dirty="0" smtClean="0"/>
              <a:t>of… </a:t>
            </a:r>
            <a:r>
              <a:rPr lang="en-US" sz="3200" dirty="0"/>
              <a:t>“What Will It Take?” </a:t>
            </a:r>
            <a:endParaRPr lang="en-US" sz="3200" dirty="0" smtClean="0"/>
          </a:p>
          <a:p>
            <a:r>
              <a:rPr lang="en-US" sz="3200" dirty="0" smtClean="0"/>
              <a:t>For </a:t>
            </a:r>
            <a:r>
              <a:rPr lang="en-US" sz="3200" dirty="0"/>
              <a:t>example… for my wife to buy me a new car, or gun; for my husband to take me to Paris, or Hawaii; for my parents to let me drive by myself. </a:t>
            </a:r>
          </a:p>
          <a:p>
            <a:r>
              <a:rPr lang="en-US" sz="3200" dirty="0"/>
              <a:t>Sometimes we wonder just what would it take, to make people believe? </a:t>
            </a:r>
            <a:endParaRPr lang="en-US" sz="3200" dirty="0" smtClean="0"/>
          </a:p>
          <a:p>
            <a:r>
              <a:rPr lang="en-US" sz="3200" i="1" dirty="0"/>
              <a:t>So tell me, “What Will It Take?”</a:t>
            </a:r>
            <a:endParaRPr lang="en-AU" sz="3200" i="1" dirty="0" smtClean="0"/>
          </a:p>
          <a:p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762000"/>
            <a:ext cx="7543800" cy="5562600"/>
          </a:xfrm>
        </p:spPr>
        <p:txBody>
          <a:bodyPr/>
          <a:lstStyle/>
          <a:p>
            <a:r>
              <a:rPr lang="en-US" sz="3200" b="1" dirty="0" smtClean="0"/>
              <a:t>The </a:t>
            </a:r>
            <a:r>
              <a:rPr lang="en-US" sz="3200" b="1" dirty="0"/>
              <a:t>Gospel is still the power of God and it can </a:t>
            </a:r>
            <a:r>
              <a:rPr lang="en-US" sz="3200" b="1" dirty="0" smtClean="0"/>
              <a:t>&amp; should </a:t>
            </a:r>
            <a:r>
              <a:rPr lang="en-US" sz="3200" b="1" dirty="0"/>
              <a:t>touch us still </a:t>
            </a:r>
            <a:r>
              <a:rPr lang="en-US" sz="3200" b="1" dirty="0" smtClean="0"/>
              <a:t>today!</a:t>
            </a:r>
          </a:p>
          <a:p>
            <a:r>
              <a:rPr lang="en-US" sz="3200" b="1" dirty="0" smtClean="0"/>
              <a:t>Has the Gospel moved us?</a:t>
            </a:r>
          </a:p>
          <a:p>
            <a:r>
              <a:rPr lang="en-US" sz="3200" b="1" dirty="0" smtClean="0"/>
              <a:t>Is it still moving us?</a:t>
            </a:r>
          </a:p>
          <a:p>
            <a:pPr algn="ctr"/>
            <a:r>
              <a:rPr lang="en-US" sz="3200" b="1" dirty="0" smtClean="0"/>
              <a:t>“But without faith, it is impossible to                please Him; for he that cometh to God              must believe that He is, and that He                         is a  </a:t>
            </a:r>
            <a:r>
              <a:rPr lang="en-US" sz="3200" b="1" dirty="0" err="1" smtClean="0"/>
              <a:t>rewarder</a:t>
            </a:r>
            <a:r>
              <a:rPr lang="en-US" sz="3200" b="1" dirty="0" smtClean="0"/>
              <a:t> of them that diligently                        seek Him.” – Hebrews 11;6</a:t>
            </a:r>
          </a:p>
        </p:txBody>
      </p:sp>
    </p:spTree>
    <p:extLst>
      <p:ext uri="{BB962C8B-B14F-4D97-AF65-F5344CB8AC3E}">
        <p14:creationId xmlns:p14="http://schemas.microsoft.com/office/powerpoint/2010/main" val="364682835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086600" cy="2057400"/>
          </a:xfrm>
        </p:spPr>
        <p:txBody>
          <a:bodyPr>
            <a:normAutofit/>
          </a:bodyPr>
          <a:lstStyle/>
          <a:p>
            <a:r>
              <a:rPr lang="en-US" sz="4400" b="1" i="1" dirty="0" smtClean="0"/>
              <a:t>I</a:t>
            </a:r>
            <a:r>
              <a:rPr lang="en-US" sz="4400" i="1" dirty="0" smtClean="0"/>
              <a:t>. </a:t>
            </a:r>
            <a:r>
              <a:rPr lang="en-US" b="1" i="1" dirty="0" smtClean="0"/>
              <a:t>A Touch</a:t>
            </a:r>
            <a:r>
              <a:rPr lang="en-US" sz="2800" b="1" i="1" dirty="0"/>
              <a:t/>
            </a:r>
            <a:br>
              <a:rPr lang="en-US" sz="2800" b="1" i="1" dirty="0"/>
            </a:b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6111084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762000"/>
            <a:ext cx="7543800" cy="548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/>
              <a:t>John 20:19-29</a:t>
            </a:r>
          </a:p>
          <a:p>
            <a:pPr lvl="0">
              <a:buClr>
                <a:srgbClr val="297FD5"/>
              </a:buClr>
            </a:pPr>
            <a:r>
              <a:rPr lang="en-US" sz="2800" dirty="0" smtClean="0">
                <a:solidFill>
                  <a:prstClr val="black"/>
                </a:solidFill>
              </a:rPr>
              <a:t>We </a:t>
            </a:r>
            <a:r>
              <a:rPr lang="en-US" sz="2800" dirty="0">
                <a:solidFill>
                  <a:prstClr val="black"/>
                </a:solidFill>
              </a:rPr>
              <a:t>find Thomas “known commonly as doubting Thomas”. </a:t>
            </a:r>
            <a:endParaRPr lang="en-US" sz="2800" dirty="0" smtClean="0">
              <a:solidFill>
                <a:prstClr val="black"/>
              </a:solidFill>
            </a:endParaRPr>
          </a:p>
          <a:p>
            <a:pPr lvl="0">
              <a:buClr>
                <a:srgbClr val="297FD5"/>
              </a:buClr>
            </a:pPr>
            <a:r>
              <a:rPr lang="en-US" sz="2800" dirty="0" smtClean="0">
                <a:solidFill>
                  <a:prstClr val="black"/>
                </a:solidFill>
              </a:rPr>
              <a:t>Thomas </a:t>
            </a:r>
            <a:r>
              <a:rPr lang="en-US" sz="2800" dirty="0">
                <a:solidFill>
                  <a:prstClr val="black"/>
                </a:solidFill>
              </a:rPr>
              <a:t>set forth the condition upon which he would believe. </a:t>
            </a:r>
            <a:endParaRPr lang="en-US" sz="2800" dirty="0" smtClean="0">
              <a:solidFill>
                <a:prstClr val="black"/>
              </a:solidFill>
            </a:endParaRPr>
          </a:p>
          <a:p>
            <a:pPr lvl="0">
              <a:buClr>
                <a:srgbClr val="297FD5"/>
              </a:buClr>
            </a:pPr>
            <a:r>
              <a:rPr lang="en-US" sz="2800" dirty="0" smtClean="0">
                <a:solidFill>
                  <a:prstClr val="black"/>
                </a:solidFill>
              </a:rPr>
              <a:t>Just </a:t>
            </a:r>
            <a:r>
              <a:rPr lang="en-US" sz="2800" dirty="0">
                <a:solidFill>
                  <a:prstClr val="black"/>
                </a:solidFill>
              </a:rPr>
              <a:t>hearing the other disciples saying unto him, “We have seen the Lord” vs. 25 wasn’t enough. </a:t>
            </a:r>
            <a:endParaRPr lang="en-US" sz="2800" dirty="0" smtClean="0">
              <a:solidFill>
                <a:prstClr val="black"/>
              </a:solidFill>
            </a:endParaRPr>
          </a:p>
          <a:p>
            <a:pPr lvl="0">
              <a:buClr>
                <a:srgbClr val="297FD5"/>
              </a:buClr>
            </a:pPr>
            <a:r>
              <a:rPr lang="en-US" sz="2800" dirty="0" smtClean="0">
                <a:solidFill>
                  <a:prstClr val="black"/>
                </a:solidFill>
              </a:rPr>
              <a:t>He </a:t>
            </a:r>
            <a:r>
              <a:rPr lang="en-US" sz="2800" dirty="0">
                <a:solidFill>
                  <a:prstClr val="black"/>
                </a:solidFill>
              </a:rPr>
              <a:t>wanted to see the mark of the nails in His hands, feel the place of the nails and the dreadful gash from the soldier’s spear. </a:t>
            </a:r>
            <a:endParaRPr lang="en-US" sz="3200" b="1" dirty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609600"/>
            <a:ext cx="7391400" cy="5562600"/>
          </a:xfrm>
        </p:spPr>
        <p:txBody>
          <a:bodyPr/>
          <a:lstStyle/>
          <a:p>
            <a:r>
              <a:rPr lang="en-US" sz="2800" dirty="0"/>
              <a:t>Thomas said, “Unless/Except I shall see in His hands the print of the nails, and put my finger into the print of the nails and thrust my hand into His side – I will not believe.”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response of Jesus was, as always, remarkable. His loving manner revealed the same Jesus that Thomas knew and loved. </a:t>
            </a:r>
            <a:endParaRPr lang="en-US" sz="2800" dirty="0" smtClean="0"/>
          </a:p>
          <a:p>
            <a:r>
              <a:rPr lang="en-US" sz="2800" dirty="0" smtClean="0"/>
              <a:t>Notice </a:t>
            </a:r>
            <a:r>
              <a:rPr lang="en-US" sz="2800" dirty="0"/>
              <a:t>vs. 29 – “Jesus </a:t>
            </a:r>
            <a:r>
              <a:rPr lang="en-US" sz="2800" dirty="0" err="1"/>
              <a:t>saith</a:t>
            </a:r>
            <a:r>
              <a:rPr lang="en-US" sz="2800" dirty="0"/>
              <a:t> unto him, Thomas, because thou hast seen me, thou hast believed: blessed are they that have not seen, and yet have believed.”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685800"/>
            <a:ext cx="7467600" cy="548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 smtClean="0"/>
              <a:t>Check Point: “What </a:t>
            </a:r>
            <a:r>
              <a:rPr lang="en-US" sz="3200" b="1" dirty="0"/>
              <a:t>about you and I</a:t>
            </a:r>
            <a:r>
              <a:rPr lang="en-US" sz="3200" b="1" dirty="0" smtClean="0"/>
              <a:t>?”</a:t>
            </a:r>
            <a:endParaRPr lang="en-US" sz="3200" b="1" dirty="0"/>
          </a:p>
          <a:p>
            <a:r>
              <a:rPr lang="en-US" sz="2600" b="1" dirty="0"/>
              <a:t>Does it seem far-fetched that we could be compared to Thomas? </a:t>
            </a:r>
            <a:endParaRPr lang="en-US" sz="2600" b="1" dirty="0" smtClean="0"/>
          </a:p>
          <a:p>
            <a:r>
              <a:rPr lang="en-US" sz="2600" b="1" dirty="0" smtClean="0"/>
              <a:t>Does </a:t>
            </a:r>
            <a:r>
              <a:rPr lang="en-US" sz="2600" b="1" dirty="0"/>
              <a:t>it take a “touchable” religion for us? </a:t>
            </a:r>
            <a:endParaRPr lang="en-US" sz="2600" b="1" dirty="0" smtClean="0"/>
          </a:p>
          <a:p>
            <a:r>
              <a:rPr lang="en-US" sz="2600" dirty="0"/>
              <a:t>C</a:t>
            </a:r>
            <a:r>
              <a:rPr lang="en-US" sz="2600" dirty="0" smtClean="0"/>
              <a:t>onsider </a:t>
            </a:r>
            <a:r>
              <a:rPr lang="en-US" sz="2600" dirty="0"/>
              <a:t>the days of old when Dan and Bethel were constructed and Baal! </a:t>
            </a:r>
            <a:endParaRPr lang="en-US" sz="2600" dirty="0" smtClean="0"/>
          </a:p>
          <a:p>
            <a:r>
              <a:rPr lang="en-US" sz="2600" dirty="0" smtClean="0"/>
              <a:t>Remember </a:t>
            </a:r>
            <a:r>
              <a:rPr lang="en-US" sz="2600" dirty="0"/>
              <a:t>in 2 Kings 1 – </a:t>
            </a:r>
            <a:r>
              <a:rPr lang="en-US" sz="2600" dirty="0" err="1"/>
              <a:t>Ahaziah</a:t>
            </a:r>
            <a:r>
              <a:rPr lang="en-US" sz="2600" dirty="0"/>
              <a:t>, son of Ahab, King of Israel, fell through the lattice in his upper chamber and became very sick. </a:t>
            </a:r>
            <a:endParaRPr lang="en-US" sz="2600" dirty="0" smtClean="0"/>
          </a:p>
          <a:p>
            <a:r>
              <a:rPr lang="en-US" sz="2600" dirty="0" err="1" smtClean="0"/>
              <a:t>Ahaziah</a:t>
            </a:r>
            <a:r>
              <a:rPr lang="en-US" sz="2600" dirty="0" smtClean="0"/>
              <a:t> </a:t>
            </a:r>
            <a:r>
              <a:rPr lang="en-US" sz="2600" dirty="0"/>
              <a:t>sent messengers to go inquire of Baal-</a:t>
            </a:r>
            <a:r>
              <a:rPr lang="en-US" sz="2600" dirty="0" err="1"/>
              <a:t>zebub</a:t>
            </a:r>
            <a:r>
              <a:rPr lang="en-US" sz="2600" dirty="0"/>
              <a:t>, the god of </a:t>
            </a:r>
            <a:r>
              <a:rPr lang="en-US" sz="2600" dirty="0" err="1"/>
              <a:t>Ekron</a:t>
            </a:r>
            <a:r>
              <a:rPr lang="en-US" sz="2600" dirty="0"/>
              <a:t>, whether he should recover of that sickness.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609600"/>
            <a:ext cx="7543800" cy="5562600"/>
          </a:xfrm>
        </p:spPr>
        <p:txBody>
          <a:bodyPr/>
          <a:lstStyle/>
          <a:p>
            <a:r>
              <a:rPr lang="en-US" sz="2700" b="1" dirty="0"/>
              <a:t>During the </a:t>
            </a:r>
            <a:r>
              <a:rPr lang="en-US" sz="2700" b="1" dirty="0" smtClean="0"/>
              <a:t>time </a:t>
            </a:r>
            <a:r>
              <a:rPr lang="en-US" sz="2700" b="1" dirty="0"/>
              <a:t>of Elijah, prophet of God – the kings did not go to the prophets of God, well… only if in serious trouble! </a:t>
            </a:r>
            <a:endParaRPr lang="en-US" sz="2700" b="1" dirty="0" smtClean="0"/>
          </a:p>
          <a:p>
            <a:r>
              <a:rPr lang="en-US" sz="2700" b="1" dirty="0" smtClean="0"/>
              <a:t>We also </a:t>
            </a:r>
            <a:r>
              <a:rPr lang="en-US" sz="2700" b="1" dirty="0"/>
              <a:t>remember that the messengers were stopped by Elijah, and by God prophesied that </a:t>
            </a:r>
            <a:r>
              <a:rPr lang="en-US" sz="2700" b="1" dirty="0" err="1"/>
              <a:t>Ahaziah</a:t>
            </a:r>
            <a:r>
              <a:rPr lang="en-US" sz="2700" b="1" dirty="0"/>
              <a:t> shall surely die! </a:t>
            </a:r>
            <a:endParaRPr lang="en-US" sz="2700" b="1" dirty="0" smtClean="0"/>
          </a:p>
          <a:p>
            <a:r>
              <a:rPr lang="en-US" sz="2700" b="1" dirty="0" smtClean="0"/>
              <a:t>And </a:t>
            </a:r>
            <a:r>
              <a:rPr lang="en-US" sz="2700" b="1" dirty="0"/>
              <a:t>it was just as the Lord had said! </a:t>
            </a:r>
            <a:endParaRPr lang="en-US" sz="2700" b="1" dirty="0" smtClean="0"/>
          </a:p>
          <a:p>
            <a:pPr lvl="1"/>
            <a:r>
              <a:rPr lang="en-US" sz="2500" b="1" dirty="0" smtClean="0"/>
              <a:t>They </a:t>
            </a:r>
            <a:r>
              <a:rPr lang="en-US" sz="2500" b="1" dirty="0"/>
              <a:t>had to SEE the idol, to TOUCH it to BELIEVE in ANYTHING!</a:t>
            </a:r>
          </a:p>
          <a:p>
            <a:r>
              <a:rPr lang="en-US" sz="2700" b="1" dirty="0" smtClean="0"/>
              <a:t>There </a:t>
            </a:r>
            <a:r>
              <a:rPr lang="en-US" sz="2700" b="1" dirty="0"/>
              <a:t>is nothing that I can place in your hands, but the Scriptures to produce FAITH! </a:t>
            </a:r>
            <a:endParaRPr lang="en-US" sz="2700" b="1" dirty="0" smtClean="0"/>
          </a:p>
          <a:p>
            <a:pPr algn="ctr"/>
            <a:r>
              <a:rPr lang="en-US" sz="2700" b="1" dirty="0" smtClean="0"/>
              <a:t>Rom </a:t>
            </a:r>
            <a:r>
              <a:rPr lang="en-US" sz="2700" b="1" dirty="0"/>
              <a:t>10:17 ; 2 </a:t>
            </a:r>
            <a:r>
              <a:rPr lang="en-US" sz="2700" b="1" dirty="0" smtClean="0"/>
              <a:t>Tim 3:16</a:t>
            </a:r>
            <a:r>
              <a:rPr lang="en-US" sz="2700" b="1" dirty="0"/>
              <a:t>, 17; 2 </a:t>
            </a:r>
            <a:r>
              <a:rPr lang="en-US" sz="2700" b="1" dirty="0" smtClean="0"/>
              <a:t>Tim </a:t>
            </a:r>
            <a:r>
              <a:rPr lang="en-US" sz="2700" b="1" dirty="0"/>
              <a:t>2:15.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086600" cy="2057400"/>
          </a:xfrm>
        </p:spPr>
        <p:txBody>
          <a:bodyPr>
            <a:normAutofit/>
          </a:bodyPr>
          <a:lstStyle/>
          <a:p>
            <a:r>
              <a:rPr lang="en-US" sz="4400" b="1" i="1" dirty="0" smtClean="0"/>
              <a:t>II</a:t>
            </a:r>
            <a:r>
              <a:rPr lang="en-US" sz="4400" i="1" dirty="0" smtClean="0"/>
              <a:t>. </a:t>
            </a:r>
            <a:r>
              <a:rPr lang="en-US" b="1" i="1" dirty="0" smtClean="0"/>
              <a:t>A Sign</a:t>
            </a:r>
            <a:r>
              <a:rPr lang="en-US" sz="2800" b="1" i="1" dirty="0"/>
              <a:t/>
            </a:r>
            <a:br>
              <a:rPr lang="en-US" sz="2800" b="1" i="1" dirty="0"/>
            </a:b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19187208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609600"/>
            <a:ext cx="7543800" cy="5562600"/>
          </a:xfrm>
        </p:spPr>
        <p:txBody>
          <a:bodyPr/>
          <a:lstStyle/>
          <a:p>
            <a:r>
              <a:rPr lang="en-US" sz="3200" b="1" dirty="0" smtClean="0"/>
              <a:t>The </a:t>
            </a:r>
            <a:r>
              <a:rPr lang="en-US" sz="3200" b="1" dirty="0"/>
              <a:t>Jews wanted a sign! </a:t>
            </a:r>
          </a:p>
          <a:p>
            <a:pPr lvl="1"/>
            <a:r>
              <a:rPr lang="en-US" sz="2800" dirty="0" smtClean="0"/>
              <a:t>1 </a:t>
            </a:r>
            <a:r>
              <a:rPr lang="en-US" sz="2800" dirty="0"/>
              <a:t>Cor. 1:22,23 “For the Jews require a sign, and the Greeks seek after wisdom. But we preach Christ crucified, unto the Jews a stumbling block, and unto the Greeks foolishness.” </a:t>
            </a:r>
          </a:p>
          <a:p>
            <a:r>
              <a:rPr lang="en-US" sz="3200" b="1" dirty="0"/>
              <a:t>A</a:t>
            </a:r>
            <a:r>
              <a:rPr lang="en-US" sz="3200" b="1" dirty="0" smtClean="0"/>
              <a:t>lso </a:t>
            </a:r>
            <a:r>
              <a:rPr lang="en-US" sz="3200" b="1" dirty="0"/>
              <a:t>the sects of Pharisees and </a:t>
            </a:r>
            <a:r>
              <a:rPr lang="en-US" sz="3200" b="1" dirty="0" err="1"/>
              <a:t>Saduccees</a:t>
            </a:r>
            <a:r>
              <a:rPr lang="en-US" sz="3200" b="1" dirty="0"/>
              <a:t>! </a:t>
            </a:r>
          </a:p>
          <a:p>
            <a:pPr lvl="1"/>
            <a:r>
              <a:rPr lang="en-US" sz="2800" dirty="0" smtClean="0"/>
              <a:t>Matthew </a:t>
            </a:r>
            <a:r>
              <a:rPr lang="en-US" sz="2800" dirty="0"/>
              <a:t>16:1 “The Pharisees also with the </a:t>
            </a:r>
            <a:r>
              <a:rPr lang="en-US" sz="2800" dirty="0" err="1"/>
              <a:t>Saduccees</a:t>
            </a:r>
            <a:r>
              <a:rPr lang="en-US" sz="2800" dirty="0"/>
              <a:t> came and tempting desired Him that He would show them a sign from heaven.”</a:t>
            </a:r>
          </a:p>
          <a:p>
            <a:pPr marL="0" indent="0">
              <a:buNone/>
            </a:pPr>
            <a:endParaRPr lang="en-US" sz="2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1318</TotalTime>
  <Words>998</Words>
  <Application>Microsoft Office PowerPoint</Application>
  <PresentationFormat>On-screen Show (4:3)</PresentationFormat>
  <Paragraphs>78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Pushpin</vt:lpstr>
      <vt:lpstr>“What Will It Take?”</vt:lpstr>
      <vt:lpstr>PowerPoint Presentation</vt:lpstr>
      <vt:lpstr>I. A Touch </vt:lpstr>
      <vt:lpstr>PowerPoint Presentation</vt:lpstr>
      <vt:lpstr>PowerPoint Presentation</vt:lpstr>
      <vt:lpstr>PowerPoint Presentation</vt:lpstr>
      <vt:lpstr>PowerPoint Presentation</vt:lpstr>
      <vt:lpstr>II. A Sign </vt:lpstr>
      <vt:lpstr>PowerPoint Presentation</vt:lpstr>
      <vt:lpstr>PowerPoint Presentation</vt:lpstr>
      <vt:lpstr>PowerPoint Presentation</vt:lpstr>
      <vt:lpstr>III. A Faith</vt:lpstr>
      <vt:lpstr>PowerPoint Presentation</vt:lpstr>
      <vt:lpstr>PowerPoint Presentation</vt:lpstr>
      <vt:lpstr>PowerPoint Presentation</vt:lpstr>
      <vt:lpstr>PowerPoint Presentation</vt:lpstr>
      <vt:lpstr>IV. How Does Christ  Touch Today?</vt:lpstr>
      <vt:lpstr>PowerPoint Presentation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How It All Works</dc:title>
  <dc:creator>Joaquin Church of Christ</dc:creator>
  <cp:lastModifiedBy>DJ Dickerson</cp:lastModifiedBy>
  <cp:revision>230</cp:revision>
  <dcterms:created xsi:type="dcterms:W3CDTF">2005-08-21T03:57:02Z</dcterms:created>
  <dcterms:modified xsi:type="dcterms:W3CDTF">2011-07-04T17:42:44Z</dcterms:modified>
</cp:coreProperties>
</file>