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329" r:id="rId3"/>
    <p:sldId id="346" r:id="rId4"/>
    <p:sldId id="258" r:id="rId5"/>
    <p:sldId id="317" r:id="rId6"/>
    <p:sldId id="311" r:id="rId7"/>
    <p:sldId id="318" r:id="rId8"/>
    <p:sldId id="334" r:id="rId9"/>
    <p:sldId id="319" r:id="rId10"/>
    <p:sldId id="331" r:id="rId11"/>
    <p:sldId id="333" r:id="rId12"/>
    <p:sldId id="310" r:id="rId13"/>
    <p:sldId id="335" r:id="rId14"/>
    <p:sldId id="336" r:id="rId15"/>
    <p:sldId id="337" r:id="rId16"/>
    <p:sldId id="339" r:id="rId17"/>
    <p:sldId id="340" r:id="rId18"/>
    <p:sldId id="341" r:id="rId19"/>
    <p:sldId id="338" r:id="rId20"/>
    <p:sldId id="342" r:id="rId21"/>
    <p:sldId id="343" r:id="rId22"/>
    <p:sldId id="332" r:id="rId23"/>
    <p:sldId id="344" r:id="rId24"/>
    <p:sldId id="330" r:id="rId25"/>
    <p:sldId id="34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>
        <p:scale>
          <a:sx n="50" d="100"/>
          <a:sy n="50" d="100"/>
        </p:scale>
        <p:origin x="-174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1C831-C7A1-4C4E-AA86-547025903B83}" type="datetime1">
              <a:rPr lang="en-US"/>
              <a:pPr>
                <a:defRPr/>
              </a:pPr>
              <a:t>07/03/2011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ECBDDB-11F5-480E-B447-FA3BB123C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DFCC-EB6C-4145-A539-3040B41FA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F650-55E0-4884-B40B-0798E58A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631D-4B11-476F-B912-5B0C7D38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42FC-EB53-4D94-9E40-2AB072C68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FBCC-0447-4CD2-9792-4BFB6CAE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486-04FE-4C7C-99DA-2D5E735B3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7968-3D33-4A8F-957A-465EB675E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CD5A-1795-4963-AAD3-D0CFBE490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D0DDF-31D0-4217-BB86-0A114E7C1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9FEEC-B22D-4553-9A78-68341AC7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07CC7F17-8CD9-4C2C-8D07-24C9F701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9" r:id="rId8"/>
    <p:sldLayoutId id="2147483750" r:id="rId9"/>
    <p:sldLayoutId id="2147483746" r:id="rId10"/>
    <p:sldLayoutId id="214748374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6858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i="1" dirty="0" smtClean="0"/>
              <a:t>“Understanding How              It All Works”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3140892" cy="35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7543800" cy="5562600"/>
          </a:xfrm>
        </p:spPr>
        <p:txBody>
          <a:bodyPr/>
          <a:lstStyle/>
          <a:p>
            <a:r>
              <a:rPr lang="en-US" sz="2600" dirty="0" smtClean="0"/>
              <a:t>When </a:t>
            </a:r>
            <a:r>
              <a:rPr lang="en-US" sz="2600" dirty="0"/>
              <a:t>man is separated from God by his ( man’s ) violation of God’s law,</a:t>
            </a:r>
          </a:p>
          <a:p>
            <a:pPr lvl="1"/>
            <a:r>
              <a:rPr lang="en-US" sz="2600" dirty="0" smtClean="0"/>
              <a:t>Man </a:t>
            </a:r>
            <a:r>
              <a:rPr lang="en-US" sz="2600" dirty="0"/>
              <a:t>has no way to reconcile himself back into a relationship with God.</a:t>
            </a:r>
          </a:p>
          <a:p>
            <a:r>
              <a:rPr lang="en-US" sz="2600" dirty="0" smtClean="0"/>
              <a:t>God </a:t>
            </a:r>
            <a:r>
              <a:rPr lang="en-US" sz="2600" dirty="0"/>
              <a:t>does not want His relationship with man to be destroyed </a:t>
            </a:r>
            <a:r>
              <a:rPr lang="en-US" sz="2600" dirty="0" smtClean="0"/>
              <a:t>so He </a:t>
            </a:r>
            <a:r>
              <a:rPr lang="en-US" sz="2600" dirty="0"/>
              <a:t>provided a way for atonement to be made for man’s violations. ( John 3: 16 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086600" cy="20574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4000" b="1" dirty="0" smtClean="0"/>
              <a:t>II. </a:t>
            </a:r>
            <a:r>
              <a:rPr lang="en-US" sz="3600" b="1" i="1" dirty="0" smtClean="0"/>
              <a:t>The atonement is available to all, but in order to receive it, man MUST agree to God’s terms.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486424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2800" b="1" cap="small" dirty="0" smtClean="0"/>
              <a:t>Jesus</a:t>
            </a:r>
            <a:r>
              <a:rPr lang="en-US" sz="2800" b="1" cap="small" dirty="0"/>
              <a:t>, God’s Son will pay one’s penalty, but he must first ask Him to do so.</a:t>
            </a:r>
            <a:endParaRPr lang="en-US" sz="2800" b="1" dirty="0"/>
          </a:p>
          <a:p>
            <a:pPr lvl="1"/>
            <a:r>
              <a:rPr lang="en-US" sz="2600" cap="small" dirty="0" smtClean="0"/>
              <a:t>This </a:t>
            </a:r>
            <a:r>
              <a:rPr lang="en-US" sz="2600" cap="small" dirty="0"/>
              <a:t>requires that one learn about what Jesus has done </a:t>
            </a:r>
            <a:r>
              <a:rPr lang="en-US" sz="2600" cap="small" dirty="0" smtClean="0"/>
              <a:t>and </a:t>
            </a:r>
            <a:r>
              <a:rPr lang="en-US" sz="2600" cap="small" dirty="0"/>
              <a:t>will do. ( John 8: 24 </a:t>
            </a:r>
            <a:r>
              <a:rPr lang="en-US" sz="2600" cap="small" dirty="0" smtClean="0"/>
              <a:t>)</a:t>
            </a:r>
          </a:p>
          <a:p>
            <a:r>
              <a:rPr lang="en-US" sz="2800" b="1" cap="small" dirty="0" smtClean="0"/>
              <a:t> </a:t>
            </a:r>
            <a:r>
              <a:rPr lang="en-US" sz="2800" b="1" cap="small" dirty="0"/>
              <a:t>In order to have Jesus pay the ransom for his violations, one must accept the terms that Jesus requires</a:t>
            </a:r>
            <a:r>
              <a:rPr lang="en-US" sz="2800" cap="small" dirty="0"/>
              <a:t>.</a:t>
            </a:r>
            <a:endParaRPr lang="en-US" sz="2800" dirty="0"/>
          </a:p>
          <a:p>
            <a:pPr lvl="1"/>
            <a:r>
              <a:rPr lang="en-US" sz="2600" cap="small" dirty="0" smtClean="0"/>
              <a:t>Neither </a:t>
            </a:r>
            <a:r>
              <a:rPr lang="en-US" sz="2600" cap="small" dirty="0"/>
              <a:t>God the Father nor His Son owes anyone salvation from their sins.</a:t>
            </a:r>
            <a:endParaRPr lang="en-US" sz="2600" dirty="0"/>
          </a:p>
          <a:p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620000" cy="5486400"/>
          </a:xfrm>
        </p:spPr>
        <p:txBody>
          <a:bodyPr/>
          <a:lstStyle/>
          <a:p>
            <a:r>
              <a:rPr lang="en-US" sz="2800" b="1" cap="small" dirty="0" smtClean="0"/>
              <a:t>The </a:t>
            </a:r>
            <a:r>
              <a:rPr lang="en-US" sz="2800" b="1" cap="small" dirty="0"/>
              <a:t>terms of the agreement are easy.</a:t>
            </a:r>
            <a:endParaRPr lang="en-US" sz="2800" b="1" dirty="0"/>
          </a:p>
          <a:p>
            <a:pPr lvl="1"/>
            <a:r>
              <a:rPr lang="en-US" sz="2600" cap="small" dirty="0" smtClean="0"/>
              <a:t>The </a:t>
            </a:r>
            <a:r>
              <a:rPr lang="en-US" sz="2600" cap="small" dirty="0"/>
              <a:t>covenant involves Jesus ransoming the law violator.</a:t>
            </a:r>
            <a:endParaRPr lang="en-US" sz="2600" dirty="0"/>
          </a:p>
          <a:p>
            <a:pPr lvl="1"/>
            <a:r>
              <a:rPr lang="en-US" sz="2600" i="1" cap="small" dirty="0"/>
              <a:t>I Tim. 2 : 5- 6 For there is one God, and one mediator also between God and </a:t>
            </a:r>
            <a:r>
              <a:rPr lang="en-US" sz="2600" i="1" cap="small" dirty="0" smtClean="0"/>
              <a:t>men,</a:t>
            </a:r>
            <a:r>
              <a:rPr lang="en-US" sz="2600" i="1" dirty="0"/>
              <a:t> </a:t>
            </a:r>
            <a:r>
              <a:rPr lang="en-US" sz="2800" i="1" cap="small" dirty="0" smtClean="0"/>
              <a:t>the </a:t>
            </a:r>
            <a:r>
              <a:rPr lang="en-US" sz="2800" i="1" cap="small" dirty="0"/>
              <a:t>man Christ Jesus, 6 who gave Himself as a ransom for </a:t>
            </a:r>
            <a:r>
              <a:rPr lang="en-US" sz="2800" i="1" cap="small" dirty="0" smtClean="0"/>
              <a:t>all, the </a:t>
            </a:r>
            <a:r>
              <a:rPr lang="en-US" sz="2800" i="1" cap="small" dirty="0"/>
              <a:t>testimony given at the proper </a:t>
            </a:r>
            <a:r>
              <a:rPr lang="en-US" sz="2800" i="1" cap="small" dirty="0" smtClean="0"/>
              <a:t>time.</a:t>
            </a:r>
          </a:p>
          <a:p>
            <a:pPr lvl="1"/>
            <a:r>
              <a:rPr lang="en-US" sz="2600" cap="small" dirty="0" smtClean="0"/>
              <a:t>When </a:t>
            </a:r>
            <a:r>
              <a:rPr lang="en-US" sz="2600" cap="small" dirty="0"/>
              <a:t>Jesus ransoms a person, He then owns </a:t>
            </a:r>
            <a:r>
              <a:rPr lang="en-US" sz="2600" cap="small" dirty="0" smtClean="0"/>
              <a:t>   that person.</a:t>
            </a:r>
          </a:p>
          <a:p>
            <a:pPr lvl="1"/>
            <a:r>
              <a:rPr lang="en-US" sz="2600" i="1" cap="small" dirty="0" smtClean="0"/>
              <a:t>I </a:t>
            </a:r>
            <a:r>
              <a:rPr lang="en-US" sz="2600" i="1" cap="small" dirty="0"/>
              <a:t>Cor. 6: </a:t>
            </a:r>
            <a:r>
              <a:rPr lang="en-US" sz="2600" i="1" cap="small" dirty="0" smtClean="0"/>
              <a:t>19-20 </a:t>
            </a:r>
            <a:r>
              <a:rPr lang="en-US" sz="2600" i="1" cap="small" dirty="0"/>
              <a:t>For you have been bought with a price: therefore glorify God in your body.</a:t>
            </a:r>
            <a:endParaRPr lang="en-US" sz="1800" i="1" dirty="0"/>
          </a:p>
          <a:p>
            <a:pPr lvl="1"/>
            <a:endParaRPr lang="en-US" sz="2800" i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5525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2800" b="1" cap="small" dirty="0"/>
              <a:t>As the owner of the redeemed person, Jesus demands fidelity to Him alone.</a:t>
            </a:r>
            <a:endParaRPr lang="en-US" sz="2800" b="1" dirty="0"/>
          </a:p>
          <a:p>
            <a:pPr lvl="1"/>
            <a:r>
              <a:rPr lang="en-US" sz="2600" cap="small" dirty="0" smtClean="0"/>
              <a:t>Luke </a:t>
            </a:r>
            <a:r>
              <a:rPr lang="en-US" sz="2600" cap="small" dirty="0"/>
              <a:t>16: 13- No servant can serve two masters; for either he will hate </a:t>
            </a:r>
            <a:r>
              <a:rPr lang="en-US" sz="2600" cap="small" dirty="0" smtClean="0"/>
              <a:t>the</a:t>
            </a:r>
            <a:r>
              <a:rPr lang="en-US" sz="2600" dirty="0"/>
              <a:t> </a:t>
            </a:r>
            <a:r>
              <a:rPr lang="en-US" sz="2600" cap="small" dirty="0" smtClean="0"/>
              <a:t>one </a:t>
            </a:r>
            <a:r>
              <a:rPr lang="en-US" sz="2600" cap="small" dirty="0"/>
              <a:t>and love the other, or else he will be devoted to one </a:t>
            </a:r>
            <a:r>
              <a:rPr lang="en-US" sz="2600" cap="small" dirty="0" smtClean="0"/>
              <a:t>and despise </a:t>
            </a:r>
            <a:r>
              <a:rPr lang="en-US" sz="2600" cap="small" dirty="0"/>
              <a:t>the other. You cannot serve God and wealth.”</a:t>
            </a:r>
            <a:endParaRPr lang="en-US" sz="2600" dirty="0"/>
          </a:p>
          <a:p>
            <a:pPr lvl="1"/>
            <a:r>
              <a:rPr lang="en-US" sz="2600" cap="small" dirty="0" smtClean="0"/>
              <a:t>James </a:t>
            </a:r>
            <a:r>
              <a:rPr lang="en-US" sz="2600" cap="small" dirty="0"/>
              <a:t>4: 4- You adulteresses, do you not know that friendship with the </a:t>
            </a:r>
            <a:r>
              <a:rPr lang="en-US" sz="2600" cap="small" dirty="0" smtClean="0"/>
              <a:t>world</a:t>
            </a:r>
            <a:r>
              <a:rPr lang="en-US" sz="2600" dirty="0"/>
              <a:t> </a:t>
            </a:r>
            <a:r>
              <a:rPr lang="en-US" sz="2600" cap="small" dirty="0" smtClean="0"/>
              <a:t>is </a:t>
            </a:r>
            <a:r>
              <a:rPr lang="en-US" sz="2600" cap="small" dirty="0"/>
              <a:t>hostility toward God? Therefore whoever wishes to be a </a:t>
            </a:r>
            <a:r>
              <a:rPr lang="en-US" sz="2600" cap="small" dirty="0" smtClean="0"/>
              <a:t>friend</a:t>
            </a:r>
            <a:r>
              <a:rPr lang="en-US" sz="2600" dirty="0"/>
              <a:t> </a:t>
            </a:r>
            <a:r>
              <a:rPr lang="en-US" sz="2600" cap="small" dirty="0" smtClean="0"/>
              <a:t>of </a:t>
            </a:r>
            <a:r>
              <a:rPr lang="en-US" sz="2600" cap="small" dirty="0"/>
              <a:t>the world makes himself an enemy of God.</a:t>
            </a:r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5525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2800" b="1" cap="small" dirty="0"/>
              <a:t>Ongoing relationship is contingent upon ongoing fidelity, regardless of circumstances.</a:t>
            </a:r>
            <a:endParaRPr lang="en-US" sz="2800" b="1" dirty="0"/>
          </a:p>
          <a:p>
            <a:r>
              <a:rPr lang="en-US" sz="2600" i="1" cap="small" dirty="0" smtClean="0"/>
              <a:t>Rev</a:t>
            </a:r>
            <a:r>
              <a:rPr lang="en-US" sz="2600" i="1" cap="small" dirty="0"/>
              <a:t>. 2: 10- Do not fear what you are about to suffer. Behold, the devil </a:t>
            </a:r>
            <a:r>
              <a:rPr lang="en-US" sz="2600" i="1" cap="small" dirty="0" smtClean="0"/>
              <a:t>is</a:t>
            </a:r>
            <a:r>
              <a:rPr lang="en-US" sz="2600" i="1" dirty="0"/>
              <a:t> </a:t>
            </a:r>
            <a:r>
              <a:rPr lang="en-US" sz="2800" i="1" cap="small" dirty="0" smtClean="0"/>
              <a:t>about </a:t>
            </a:r>
            <a:r>
              <a:rPr lang="en-US" sz="2800" i="1" cap="small" dirty="0"/>
              <a:t>to cast some of you into prison, so that you will be </a:t>
            </a:r>
            <a:r>
              <a:rPr lang="en-US" sz="2800" i="1" cap="small" dirty="0" smtClean="0"/>
              <a:t>tested,</a:t>
            </a:r>
            <a:r>
              <a:rPr lang="en-US" sz="2800" i="1" dirty="0"/>
              <a:t> </a:t>
            </a:r>
            <a:r>
              <a:rPr lang="en-US" sz="2800" i="1" cap="small" dirty="0" smtClean="0"/>
              <a:t>and </a:t>
            </a:r>
            <a:r>
              <a:rPr lang="en-US" sz="2800" i="1" cap="small" dirty="0"/>
              <a:t>you will have tribulation for ten </a:t>
            </a:r>
            <a:r>
              <a:rPr lang="en-US" sz="2800" i="1" cap="small" dirty="0" smtClean="0"/>
              <a:t>days.  Be </a:t>
            </a:r>
            <a:r>
              <a:rPr lang="en-US" sz="2800" i="1" cap="small" dirty="0"/>
              <a:t>faithful until death, and I will give you the crown of life. </a:t>
            </a:r>
            <a:endParaRPr lang="en-US" sz="2800" i="1" cap="small" dirty="0" smtClean="0"/>
          </a:p>
        </p:txBody>
      </p:sp>
    </p:spTree>
    <p:extLst>
      <p:ext uri="{BB962C8B-B14F-4D97-AF65-F5344CB8AC3E}">
        <p14:creationId xmlns:p14="http://schemas.microsoft.com/office/powerpoint/2010/main" xmlns="" val="185525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2800" b="1" cap="small" dirty="0"/>
              <a:t>There must be a commitment to leave the value system of the </a:t>
            </a:r>
            <a:r>
              <a:rPr lang="en-US" sz="2800" b="1" cap="small" dirty="0" smtClean="0"/>
              <a:t>unredeemed</a:t>
            </a:r>
            <a:r>
              <a:rPr lang="en-US" sz="2000" b="1" dirty="0" smtClean="0"/>
              <a:t> </a:t>
            </a:r>
            <a:r>
              <a:rPr lang="en-US" sz="2800" b="1" cap="small" dirty="0" smtClean="0"/>
              <a:t>and </a:t>
            </a:r>
            <a:r>
              <a:rPr lang="en-US" sz="2800" b="1" cap="small" dirty="0"/>
              <a:t>to adapt the value system of the family of God. </a:t>
            </a:r>
            <a:r>
              <a:rPr lang="en-US" sz="2800" b="1" cap="small" dirty="0" smtClean="0"/>
              <a:t>(change </a:t>
            </a:r>
            <a:r>
              <a:rPr lang="en-US" sz="2800" b="1" cap="small" dirty="0"/>
              <a:t>allegiance </a:t>
            </a:r>
            <a:r>
              <a:rPr lang="en-US" sz="2800" cap="small" dirty="0"/>
              <a:t>)</a:t>
            </a:r>
            <a:endParaRPr lang="en-US" sz="2000" dirty="0"/>
          </a:p>
          <a:p>
            <a:pPr lvl="1"/>
            <a:r>
              <a:rPr lang="en-US" sz="2600" cap="small" dirty="0" smtClean="0"/>
              <a:t>Acts </a:t>
            </a:r>
            <a:r>
              <a:rPr lang="en-US" sz="2600" cap="small" dirty="0"/>
              <a:t>3: 19- Therefore repent and return, so that your sins may be wiped </a:t>
            </a:r>
            <a:r>
              <a:rPr lang="en-US" sz="2600" cap="small" dirty="0" smtClean="0"/>
              <a:t>away,</a:t>
            </a:r>
            <a:r>
              <a:rPr lang="en-US" sz="1800" dirty="0" smtClean="0"/>
              <a:t> </a:t>
            </a:r>
            <a:r>
              <a:rPr lang="en-US" sz="2800" cap="small" dirty="0" smtClean="0"/>
              <a:t>in </a:t>
            </a:r>
            <a:r>
              <a:rPr lang="en-US" sz="2800" cap="small" dirty="0"/>
              <a:t>order that times of refreshing may come from the presence of the Lord;</a:t>
            </a:r>
            <a:endParaRPr lang="en-US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67149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5486400"/>
          </a:xfrm>
        </p:spPr>
        <p:txBody>
          <a:bodyPr/>
          <a:lstStyle/>
          <a:p>
            <a:r>
              <a:rPr lang="en-US" sz="2800" b="1" cap="small" dirty="0"/>
              <a:t>In addition to one telling others of his commitment to Christ and changing his</a:t>
            </a:r>
            <a:r>
              <a:rPr lang="en-US" sz="2800" b="1" dirty="0"/>
              <a:t> </a:t>
            </a:r>
            <a:r>
              <a:rPr lang="en-US" sz="2800" b="1" cap="small" dirty="0"/>
              <a:t>lifestyle he must solemnize that commitment by being baptized in water.</a:t>
            </a:r>
            <a:endParaRPr lang="en-US" sz="2800" b="1" dirty="0"/>
          </a:p>
          <a:p>
            <a:pPr lvl="1"/>
            <a:r>
              <a:rPr lang="en-US" sz="2600" cap="small" dirty="0"/>
              <a:t>It is when one’s faith causes him to obey this form of teaching about the</a:t>
            </a:r>
            <a:r>
              <a:rPr lang="en-US" sz="2600" dirty="0"/>
              <a:t> </a:t>
            </a:r>
            <a:r>
              <a:rPr lang="en-US" sz="2800" cap="small" dirty="0"/>
              <a:t>death, the burial and the resurrection of Jesus he is reconciled with God .</a:t>
            </a:r>
            <a:endParaRPr lang="en-US" sz="2800" dirty="0"/>
          </a:p>
          <a:p>
            <a:pPr lvl="1"/>
            <a:r>
              <a:rPr lang="en-US" sz="2400" i="1" cap="small" dirty="0"/>
              <a:t>Rom. 6: 17-18 But thanks be to God that though you were slaves of </a:t>
            </a:r>
            <a:r>
              <a:rPr lang="en-US" sz="2400" i="1" cap="small" dirty="0" smtClean="0"/>
              <a:t>sin,</a:t>
            </a:r>
            <a:r>
              <a:rPr lang="en-US" sz="2400" i="1" dirty="0"/>
              <a:t> </a:t>
            </a:r>
            <a:r>
              <a:rPr lang="en-US" sz="2400" i="1" cap="small" dirty="0" smtClean="0"/>
              <a:t>you </a:t>
            </a:r>
            <a:r>
              <a:rPr lang="en-US" sz="2400" i="1" cap="small" dirty="0"/>
              <a:t>became obedient from the heart to that form of </a:t>
            </a:r>
            <a:r>
              <a:rPr lang="en-US" sz="2400" i="1" cap="small" dirty="0" smtClean="0"/>
              <a:t>teaching</a:t>
            </a:r>
            <a:r>
              <a:rPr lang="en-US" sz="2400" i="1" dirty="0"/>
              <a:t> </a:t>
            </a:r>
            <a:r>
              <a:rPr lang="en-US" sz="2400" i="1" cap="small" dirty="0" smtClean="0"/>
              <a:t>to </a:t>
            </a:r>
            <a:r>
              <a:rPr lang="en-US" sz="2400" i="1" cap="small" dirty="0"/>
              <a:t>which you were committed, 18 and having been freed </a:t>
            </a:r>
            <a:r>
              <a:rPr lang="en-US" sz="2400" i="1" cap="small" dirty="0" smtClean="0"/>
              <a:t>from</a:t>
            </a:r>
            <a:r>
              <a:rPr lang="en-US" sz="2400" i="1" dirty="0"/>
              <a:t> </a:t>
            </a:r>
            <a:r>
              <a:rPr lang="en-US" sz="2400" i="1" cap="small" dirty="0" smtClean="0"/>
              <a:t>sin</a:t>
            </a:r>
            <a:r>
              <a:rPr lang="en-US" sz="2400" i="1" cap="small" dirty="0"/>
              <a:t>, you became slaves of righteousness</a:t>
            </a:r>
            <a:r>
              <a:rPr lang="en-US" sz="2400" i="1" cap="small" dirty="0" smtClean="0"/>
              <a:t>. [1 Pet. 3:20,21]</a:t>
            </a:r>
            <a:endParaRPr lang="en-US" sz="2400" i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67149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086600" cy="2057400"/>
          </a:xfrm>
        </p:spPr>
        <p:txBody>
          <a:bodyPr>
            <a:normAutofit/>
          </a:bodyPr>
          <a:lstStyle/>
          <a:p>
            <a:pPr marL="0" indent="0"/>
            <a:r>
              <a:rPr lang="en-US" sz="4000" b="1" dirty="0" smtClean="0"/>
              <a:t>III. </a:t>
            </a:r>
            <a:r>
              <a:rPr lang="en-US" sz="4000" b="1" i="1" dirty="0" smtClean="0"/>
              <a:t>Baptism is the starting point, </a:t>
            </a:r>
            <a:r>
              <a:rPr lang="en-US" sz="4000" b="1" i="1" u="sng" dirty="0" smtClean="0"/>
              <a:t>not the conclusion</a:t>
            </a:r>
            <a:r>
              <a:rPr lang="en-US" sz="4000" b="1" i="1" dirty="0" smtClean="0"/>
              <a:t>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21664952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620000" cy="5638800"/>
          </a:xfrm>
        </p:spPr>
        <p:txBody>
          <a:bodyPr/>
          <a:lstStyle/>
          <a:p>
            <a:r>
              <a:rPr lang="en-US" sz="2800" b="1" dirty="0"/>
              <a:t>When a person is baptized into ( Gal. 3: 27 ) Christ, he is placed in, set in, added to </a:t>
            </a:r>
            <a:r>
              <a:rPr lang="en-US" sz="2800" b="1" dirty="0" smtClean="0"/>
              <a:t>Lord’s church. (Acts 2:41, 47; 1 Cor. 12:18)</a:t>
            </a:r>
          </a:p>
          <a:p>
            <a:r>
              <a:rPr lang="en-US" sz="2800" dirty="0"/>
              <a:t>The church is the body </a:t>
            </a:r>
            <a:r>
              <a:rPr lang="en-US" sz="2800" b="1" dirty="0"/>
              <a:t>Eph. 1: </a:t>
            </a:r>
            <a:r>
              <a:rPr lang="en-US" sz="2800" b="1" dirty="0" smtClean="0"/>
              <a:t>22-23</a:t>
            </a:r>
          </a:p>
          <a:p>
            <a:r>
              <a:rPr lang="en-US" sz="2800" dirty="0"/>
              <a:t>The one who is ransomed becomes a servant who is placed in a group </a:t>
            </a:r>
            <a:r>
              <a:rPr lang="en-US" sz="2800" dirty="0" smtClean="0"/>
              <a:t>with other </a:t>
            </a:r>
            <a:r>
              <a:rPr lang="en-US" sz="2800" dirty="0"/>
              <a:t>servants to accomplish specific tasks assigned by the master / </a:t>
            </a:r>
            <a:r>
              <a:rPr lang="en-US" sz="2800" dirty="0" smtClean="0"/>
              <a:t>owner.</a:t>
            </a:r>
          </a:p>
          <a:p>
            <a:pPr lvl="1"/>
            <a:r>
              <a:rPr lang="en-US" sz="2600" dirty="0" smtClean="0"/>
              <a:t>Logical </a:t>
            </a:r>
            <a:r>
              <a:rPr lang="en-US" sz="2600" dirty="0"/>
              <a:t>: No human employer hires a worker and does not assign him a job to do.</a:t>
            </a:r>
          </a:p>
          <a:p>
            <a:pPr lvl="1"/>
            <a:r>
              <a:rPr lang="en-US" sz="2600" dirty="0" smtClean="0"/>
              <a:t>God has </a:t>
            </a:r>
            <a:r>
              <a:rPr lang="en-US" sz="2600" dirty="0"/>
              <a:t>some work planned for him to accomplish</a:t>
            </a:r>
            <a:r>
              <a:rPr lang="en-US" sz="2600" dirty="0" smtClean="0"/>
              <a:t>. </a:t>
            </a:r>
            <a:r>
              <a:rPr lang="en-US" sz="2600" b="1" dirty="0" smtClean="0"/>
              <a:t>Eph. 2:10</a:t>
            </a:r>
            <a:endParaRPr lang="en-US" sz="26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67149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"/>
            <a:ext cx="7315200" cy="582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baseline="30000" dirty="0" smtClean="0">
                <a:latin typeface="+mj-lt"/>
              </a:rPr>
              <a:t>Philippians 3:7-17</a:t>
            </a:r>
          </a:p>
          <a:p>
            <a:endParaRPr lang="en-US" sz="2400" b="1" baseline="30000" dirty="0">
              <a:latin typeface="+mj-lt"/>
            </a:endParaRPr>
          </a:p>
          <a:p>
            <a:r>
              <a:rPr lang="en-US" sz="2200" b="1" baseline="30000" dirty="0" smtClean="0">
                <a:latin typeface="+mj-lt"/>
              </a:rPr>
              <a:t>7</a:t>
            </a:r>
            <a:r>
              <a:rPr lang="en-US" sz="2200" b="1" dirty="0" smtClean="0">
                <a:latin typeface="+mj-lt"/>
              </a:rPr>
              <a:t> </a:t>
            </a:r>
            <a:r>
              <a:rPr lang="en-US" sz="2200" b="1" dirty="0">
                <a:latin typeface="+mj-lt"/>
              </a:rPr>
              <a:t>But what things were gain to me, these I have counted loss for Christ. </a:t>
            </a:r>
            <a:r>
              <a:rPr lang="en-US" sz="2200" b="1" baseline="30000" dirty="0">
                <a:latin typeface="+mj-lt"/>
              </a:rPr>
              <a:t>8</a:t>
            </a:r>
            <a:r>
              <a:rPr lang="en-US" sz="2200" b="1" dirty="0">
                <a:latin typeface="+mj-lt"/>
              </a:rPr>
              <a:t> Yet indeed I also count all things loss for the excellence of the knowledge of Christ Jesus my Lord, for whom I have suffered the loss of all things, and count them as rubbish, that I may gain Christ </a:t>
            </a:r>
            <a:r>
              <a:rPr lang="en-US" sz="2200" b="1" baseline="30000" dirty="0">
                <a:latin typeface="+mj-lt"/>
              </a:rPr>
              <a:t>9</a:t>
            </a:r>
            <a:r>
              <a:rPr lang="en-US" sz="2200" b="1" dirty="0">
                <a:latin typeface="+mj-lt"/>
              </a:rPr>
              <a:t> and be found in Him, not having my own righteousness, which </a:t>
            </a:r>
            <a:r>
              <a:rPr lang="en-US" sz="2200" b="1" i="1" dirty="0">
                <a:latin typeface="+mj-lt"/>
              </a:rPr>
              <a:t>is</a:t>
            </a:r>
            <a:r>
              <a:rPr lang="en-US" sz="2200" b="1" dirty="0">
                <a:latin typeface="+mj-lt"/>
              </a:rPr>
              <a:t> from the law, but that which </a:t>
            </a:r>
            <a:r>
              <a:rPr lang="en-US" sz="2200" b="1" i="1" dirty="0">
                <a:latin typeface="+mj-lt"/>
              </a:rPr>
              <a:t>is</a:t>
            </a:r>
            <a:r>
              <a:rPr lang="en-US" sz="2200" b="1" dirty="0">
                <a:latin typeface="+mj-lt"/>
              </a:rPr>
              <a:t> through faith in Christ, the righteousness which is from God by faith; </a:t>
            </a:r>
            <a:r>
              <a:rPr lang="en-US" sz="2200" b="1" baseline="30000" dirty="0">
                <a:latin typeface="+mj-lt"/>
              </a:rPr>
              <a:t>10</a:t>
            </a:r>
            <a:r>
              <a:rPr lang="en-US" sz="2200" b="1" dirty="0">
                <a:latin typeface="+mj-lt"/>
              </a:rPr>
              <a:t> that I may know Him and the power of His resurrection, and the fellowship of His sufferings, being conformed to His death, </a:t>
            </a:r>
            <a:r>
              <a:rPr lang="en-US" sz="2200" b="1" baseline="30000" dirty="0">
                <a:latin typeface="+mj-lt"/>
              </a:rPr>
              <a:t>11</a:t>
            </a:r>
            <a:r>
              <a:rPr lang="en-US" sz="2200" b="1" dirty="0">
                <a:latin typeface="+mj-lt"/>
              </a:rPr>
              <a:t> if, by any means, I may attain to the resurrection from the dead</a:t>
            </a:r>
            <a:r>
              <a:rPr lang="en-US" sz="2200" b="1" dirty="0" smtClean="0">
                <a:latin typeface="+mj-lt"/>
              </a:rPr>
              <a:t>.</a:t>
            </a:r>
            <a:r>
              <a:rPr lang="en-US" sz="2200" b="1" baseline="30000" dirty="0">
                <a:latin typeface="+mj-lt"/>
              </a:rPr>
              <a:t> 12</a:t>
            </a:r>
            <a:r>
              <a:rPr lang="en-US" sz="2200" b="1" dirty="0">
                <a:latin typeface="+mj-lt"/>
              </a:rPr>
              <a:t> Not that I have already attained, or am already perfected; but I press on, that I may lay hold of that for which Christ Jesus has also laid hold of me.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5562600"/>
          </a:xfrm>
        </p:spPr>
        <p:txBody>
          <a:bodyPr/>
          <a:lstStyle/>
          <a:p>
            <a:r>
              <a:rPr lang="en-US" sz="2800" b="1" cap="small" dirty="0" smtClean="0"/>
              <a:t>It </a:t>
            </a:r>
            <a:r>
              <a:rPr lang="en-US" sz="2800" b="1" cap="small" dirty="0"/>
              <a:t>is GOD who determines what He wants the redeemed to accomplish.</a:t>
            </a:r>
          </a:p>
          <a:p>
            <a:pPr lvl="1"/>
            <a:r>
              <a:rPr lang="en-US" sz="2800" b="1" cap="small" dirty="0" smtClean="0"/>
              <a:t>“" </a:t>
            </a:r>
            <a:r>
              <a:rPr lang="en-US" sz="2800" b="1" cap="small" dirty="0"/>
              <a:t>walk in them.” indicates that the God’s assignments are permanent.</a:t>
            </a:r>
          </a:p>
          <a:p>
            <a:pPr lvl="1"/>
            <a:r>
              <a:rPr lang="en-US" sz="2800" b="1" cap="small" dirty="0" smtClean="0"/>
              <a:t>“" </a:t>
            </a:r>
            <a:r>
              <a:rPr lang="en-US" sz="2800" b="1" cap="small" dirty="0"/>
              <a:t>good works, ” indicates that the </a:t>
            </a:r>
            <a:r>
              <a:rPr lang="en-US" sz="2800" b="1" cap="small" dirty="0" smtClean="0"/>
              <a:t>God </a:t>
            </a:r>
            <a:r>
              <a:rPr lang="en-US" sz="2800" b="1" cap="small" dirty="0"/>
              <a:t>has multiple assignments for </a:t>
            </a:r>
            <a:r>
              <a:rPr lang="en-US" sz="2800" b="1" cap="small" dirty="0" smtClean="0"/>
              <a:t>The redeemed</a:t>
            </a:r>
            <a:r>
              <a:rPr lang="en-US" sz="2800" b="1" cap="small" dirty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All who have been reconciled to God, are assigned the work ( ministry </a:t>
            </a:r>
            <a:r>
              <a:rPr lang="en-US" sz="2800" dirty="0" smtClean="0"/>
              <a:t>)of </a:t>
            </a:r>
            <a:r>
              <a:rPr lang="en-US" sz="2800" dirty="0"/>
              <a:t>urging other people to be reconciled to God</a:t>
            </a:r>
            <a:r>
              <a:rPr lang="en-US" sz="2800" dirty="0" smtClean="0"/>
              <a:t>.				 (Ambassador </a:t>
            </a:r>
            <a:r>
              <a:rPr lang="en-US" sz="2800" dirty="0"/>
              <a:t>= representative )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is done by functioning as ambassador for Christ “pleading” people to come.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468283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2800" b="1" dirty="0" smtClean="0"/>
              <a:t>This </a:t>
            </a:r>
            <a:r>
              <a:rPr lang="en-US" sz="2800" b="1" dirty="0"/>
              <a:t>ministry is the life’s work of the one who is ransomed / </a:t>
            </a:r>
            <a:r>
              <a:rPr lang="en-US" sz="2800" b="1" dirty="0" smtClean="0"/>
              <a:t>reconciled.</a:t>
            </a:r>
            <a:endParaRPr lang="en-US" sz="2800" dirty="0"/>
          </a:p>
          <a:p>
            <a:pPr lvl="1"/>
            <a:r>
              <a:rPr lang="en-US" sz="2600" b="1" dirty="0" smtClean="0"/>
              <a:t>Eph</a:t>
            </a:r>
            <a:r>
              <a:rPr lang="en-US" sz="2600" b="1" dirty="0"/>
              <a:t>. 2: 10 “… walk in them.”</a:t>
            </a:r>
            <a:endParaRPr lang="en-US" sz="2600" dirty="0"/>
          </a:p>
          <a:p>
            <a:pPr lvl="1"/>
            <a:r>
              <a:rPr lang="en-US" sz="2600" b="1" dirty="0" smtClean="0"/>
              <a:t>Luke </a:t>
            </a:r>
            <a:r>
              <a:rPr lang="en-US" sz="2600" b="1" dirty="0"/>
              <a:t>9: 23-25 </a:t>
            </a:r>
            <a:endParaRPr lang="en-US" sz="2600" b="1" dirty="0" smtClean="0"/>
          </a:p>
          <a:p>
            <a:r>
              <a:rPr lang="en-US" sz="2800" dirty="0"/>
              <a:t>The following of Christ is a daily activity</a:t>
            </a:r>
            <a:r>
              <a:rPr lang="en-US" sz="2800" b="1" dirty="0"/>
              <a:t>. </a:t>
            </a:r>
            <a:r>
              <a:rPr lang="en-US" sz="2800" b="1" dirty="0" smtClean="0"/>
              <a:t>		(</a:t>
            </a:r>
            <a:r>
              <a:rPr lang="en-US" sz="2800" b="1" i="1" dirty="0" smtClean="0"/>
              <a:t>Not </a:t>
            </a:r>
            <a:r>
              <a:rPr lang="en-US" sz="2800" b="1" i="1" dirty="0"/>
              <a:t>just Sundays, Wednesdays</a:t>
            </a:r>
            <a:r>
              <a:rPr lang="en-US" sz="2800" b="1" dirty="0"/>
              <a:t>.)</a:t>
            </a: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denying of self resulting in the loss of worldly desires is a daily activity</a:t>
            </a:r>
            <a:r>
              <a:rPr lang="en-US" sz="2800" b="1" dirty="0"/>
              <a:t>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468283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64363" cy="1201737"/>
          </a:xfrm>
        </p:spPr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543800" cy="4724400"/>
          </a:xfrm>
        </p:spPr>
        <p:txBody>
          <a:bodyPr/>
          <a:lstStyle/>
          <a:p>
            <a:r>
              <a:rPr lang="en-US" sz="2800" b="1" dirty="0"/>
              <a:t>In order for any cooperative effort to be </a:t>
            </a:r>
            <a:r>
              <a:rPr lang="en-US" sz="2800" b="1" dirty="0" smtClean="0"/>
              <a:t>successful,</a:t>
            </a:r>
            <a:r>
              <a:rPr lang="en-US" sz="2800" dirty="0"/>
              <a:t> </a:t>
            </a:r>
            <a:r>
              <a:rPr lang="en-US" sz="2800" b="1" dirty="0" smtClean="0"/>
              <a:t>there </a:t>
            </a:r>
            <a:r>
              <a:rPr lang="en-US" sz="2800" b="1" dirty="0"/>
              <a:t>is a universal formula.</a:t>
            </a:r>
            <a:endParaRPr lang="en-US" sz="2800" dirty="0"/>
          </a:p>
          <a:p>
            <a:r>
              <a:rPr lang="en-US" sz="2800" b="1" dirty="0"/>
              <a:t>1. </a:t>
            </a:r>
            <a:r>
              <a:rPr lang="en-US" sz="2800" dirty="0"/>
              <a:t>Everyone must know his job and become </a:t>
            </a:r>
            <a:r>
              <a:rPr lang="en-US" sz="2800" dirty="0" smtClean="0"/>
              <a:t>	skilled </a:t>
            </a:r>
            <a:r>
              <a:rPr lang="en-US" sz="2800" dirty="0"/>
              <a:t>at it</a:t>
            </a:r>
            <a:r>
              <a:rPr lang="en-US" sz="2800" b="1" dirty="0"/>
              <a:t>.</a:t>
            </a:r>
            <a:endParaRPr lang="en-US" sz="2800" dirty="0"/>
          </a:p>
          <a:p>
            <a:r>
              <a:rPr lang="en-US" sz="2800" b="1" dirty="0"/>
              <a:t>2. </a:t>
            </a:r>
            <a:r>
              <a:rPr lang="en-US" sz="2800" dirty="0"/>
              <a:t>Everyone must perform his assigned task</a:t>
            </a:r>
            <a:r>
              <a:rPr lang="en-US" sz="2800" b="1" dirty="0"/>
              <a:t>.</a:t>
            </a:r>
            <a:endParaRPr lang="en-US" sz="2800" dirty="0"/>
          </a:p>
          <a:p>
            <a:r>
              <a:rPr lang="en-US" sz="2800" b="1" dirty="0"/>
              <a:t>3. </a:t>
            </a:r>
            <a:r>
              <a:rPr lang="en-US" sz="2800" dirty="0"/>
              <a:t>Everyone must work together</a:t>
            </a:r>
            <a:r>
              <a:rPr lang="en-US" sz="2800" b="1" dirty="0"/>
              <a:t>.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3200" b="1" dirty="0"/>
              <a:t>God’s work must be accomplished in </a:t>
            </a:r>
            <a:r>
              <a:rPr lang="en-US" sz="3200" b="1" dirty="0" smtClean="0"/>
              <a:t>  the same </a:t>
            </a:r>
            <a:r>
              <a:rPr lang="en-US" sz="3200" b="1" dirty="0"/>
              <a:t>way.</a:t>
            </a:r>
            <a:endParaRPr lang="en-US" sz="3200" dirty="0"/>
          </a:p>
          <a:p>
            <a:r>
              <a:rPr lang="en-US" sz="2800" dirty="0" smtClean="0"/>
              <a:t>Like </a:t>
            </a:r>
            <a:r>
              <a:rPr lang="en-US" sz="2800" dirty="0"/>
              <a:t>any sport </a:t>
            </a:r>
            <a:r>
              <a:rPr lang="en-US" sz="2800" b="1" dirty="0"/>
              <a:t>: </a:t>
            </a:r>
            <a:r>
              <a:rPr lang="en-US" sz="2800" b="1" i="1" dirty="0"/>
              <a:t>We must understand the game </a:t>
            </a:r>
            <a:r>
              <a:rPr lang="en-US" sz="2800" b="1" i="1" dirty="0" smtClean="0"/>
              <a:t> 	and </a:t>
            </a:r>
            <a:r>
              <a:rPr lang="en-US" sz="2800" b="1" i="1" dirty="0"/>
              <a:t>know the objective</a:t>
            </a:r>
            <a:r>
              <a:rPr lang="en-US" sz="2800" b="1" dirty="0"/>
              <a:t>. ( save souls )</a:t>
            </a:r>
            <a:endParaRPr lang="en-US" sz="2800" dirty="0"/>
          </a:p>
          <a:p>
            <a:pPr lvl="1"/>
            <a:r>
              <a:rPr lang="en-US" sz="2600" b="1" dirty="0" smtClean="0"/>
              <a:t>I </a:t>
            </a:r>
            <a:r>
              <a:rPr lang="en-US" sz="2600" b="1" dirty="0"/>
              <a:t>Tim. 2: 3-4 … </a:t>
            </a:r>
            <a:r>
              <a:rPr lang="en-US" sz="2600" dirty="0"/>
              <a:t>God our Savior desires all men to be saved</a:t>
            </a:r>
            <a:r>
              <a:rPr lang="en-US" sz="2600" b="1" dirty="0"/>
              <a:t>.</a:t>
            </a:r>
            <a:endParaRPr lang="en-US" sz="2600" dirty="0"/>
          </a:p>
          <a:p>
            <a:r>
              <a:rPr lang="en-US" sz="2800" dirty="0" smtClean="0"/>
              <a:t>Every </a:t>
            </a:r>
            <a:r>
              <a:rPr lang="en-US" sz="2800" dirty="0"/>
              <a:t>member of the church must contribute what he can to the effort</a:t>
            </a:r>
            <a:r>
              <a:rPr lang="en-US" sz="2800" b="1" dirty="0"/>
              <a:t>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468283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609600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n-lt"/>
              </a:rPr>
              <a:t>Eph. 4: 14-16 As a result, we are no longer to be children, tossed here and </a:t>
            </a:r>
            <a:r>
              <a:rPr lang="en-US" sz="2800" b="1" i="1" dirty="0" smtClean="0">
                <a:latin typeface="+mn-lt"/>
              </a:rPr>
              <a:t>there by </a:t>
            </a:r>
            <a:r>
              <a:rPr lang="en-US" sz="2800" b="1" i="1" dirty="0">
                <a:latin typeface="+mn-lt"/>
              </a:rPr>
              <a:t>waves and carried about by every wind of doctrine, by the </a:t>
            </a:r>
            <a:r>
              <a:rPr lang="en-US" sz="2800" b="1" i="1" dirty="0" smtClean="0">
                <a:latin typeface="+mn-lt"/>
              </a:rPr>
              <a:t>trickery of </a:t>
            </a:r>
            <a:r>
              <a:rPr lang="en-US" sz="2800" b="1" i="1" dirty="0">
                <a:latin typeface="+mn-lt"/>
              </a:rPr>
              <a:t>men, by craftiness in deceitful scheming; 15 but speaking the </a:t>
            </a:r>
            <a:r>
              <a:rPr lang="en-US" sz="2800" b="1" i="1" dirty="0" smtClean="0">
                <a:latin typeface="+mn-lt"/>
              </a:rPr>
              <a:t>truth in </a:t>
            </a:r>
            <a:r>
              <a:rPr lang="en-US" sz="2800" b="1" i="1" dirty="0">
                <a:latin typeface="+mn-lt"/>
              </a:rPr>
              <a:t>love, we are to grow up in all aspects into Him who is the </a:t>
            </a:r>
            <a:r>
              <a:rPr lang="en-US" sz="2800" b="1" i="1" dirty="0" smtClean="0">
                <a:latin typeface="+mn-lt"/>
              </a:rPr>
              <a:t>head, even </a:t>
            </a:r>
            <a:r>
              <a:rPr lang="en-US" sz="2800" b="1" i="1" dirty="0">
                <a:latin typeface="+mn-lt"/>
              </a:rPr>
              <a:t>Christ, 16 from whom the whole body, being fitted and </a:t>
            </a:r>
            <a:r>
              <a:rPr lang="en-US" sz="2800" b="1" i="1" dirty="0" smtClean="0">
                <a:latin typeface="+mn-lt"/>
              </a:rPr>
              <a:t>held together </a:t>
            </a:r>
            <a:r>
              <a:rPr lang="en-US" sz="2800" b="1" i="1" dirty="0">
                <a:latin typeface="+mn-lt"/>
              </a:rPr>
              <a:t>by what every joint supplies, according to the </a:t>
            </a:r>
            <a:r>
              <a:rPr lang="en-US" sz="2800" b="1" i="1" dirty="0" smtClean="0">
                <a:latin typeface="+mn-lt"/>
              </a:rPr>
              <a:t>proper working </a:t>
            </a:r>
            <a:r>
              <a:rPr lang="en-US" sz="2800" b="1" i="1" dirty="0">
                <a:latin typeface="+mn-lt"/>
              </a:rPr>
              <a:t>of each individual part, causes the growth of the body </a:t>
            </a:r>
            <a:r>
              <a:rPr lang="en-US" sz="2800" b="1" i="1" dirty="0" smtClean="0">
                <a:latin typeface="+mn-lt"/>
              </a:rPr>
              <a:t>for the </a:t>
            </a:r>
            <a:r>
              <a:rPr lang="en-US" sz="2800" b="1" i="1" dirty="0">
                <a:latin typeface="+mn-lt"/>
              </a:rPr>
              <a:t>building up of itself in love.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543800" cy="4724400"/>
          </a:xfrm>
        </p:spPr>
        <p:txBody>
          <a:bodyPr/>
          <a:lstStyle/>
          <a:p>
            <a:r>
              <a:rPr lang="en-US" sz="3200" b="1" dirty="0" smtClean="0"/>
              <a:t>You </a:t>
            </a:r>
            <a:r>
              <a:rPr lang="en-US" sz="3200" b="1" dirty="0"/>
              <a:t>are important to this church and to its </a:t>
            </a:r>
            <a:r>
              <a:rPr lang="en-US" sz="3200" b="1" dirty="0" smtClean="0"/>
              <a:t>success </a:t>
            </a:r>
            <a:r>
              <a:rPr lang="en-US" sz="3200" b="1" dirty="0"/>
              <a:t>in serving God.</a:t>
            </a:r>
            <a:endParaRPr lang="en-US" sz="3200" dirty="0"/>
          </a:p>
          <a:p>
            <a:pPr lvl="1"/>
            <a:r>
              <a:rPr lang="en-US" sz="3000" dirty="0" smtClean="0"/>
              <a:t>Have </a:t>
            </a:r>
            <a:r>
              <a:rPr lang="en-US" sz="3000" dirty="0"/>
              <a:t>you identified what you can contribute toward the growth of the </a:t>
            </a:r>
            <a:r>
              <a:rPr lang="en-US" sz="3000" dirty="0" smtClean="0"/>
              <a:t>church</a:t>
            </a:r>
            <a:r>
              <a:rPr lang="en-US" sz="3000" b="1" dirty="0" smtClean="0"/>
              <a:t>?</a:t>
            </a:r>
            <a:endParaRPr lang="en-US" sz="3000" dirty="0"/>
          </a:p>
          <a:p>
            <a:pPr lvl="1"/>
            <a:r>
              <a:rPr lang="en-US" sz="3000" dirty="0" smtClean="0"/>
              <a:t>Are </a:t>
            </a:r>
            <a:r>
              <a:rPr lang="en-US" sz="3000" dirty="0"/>
              <a:t>you really doing what you can </a:t>
            </a:r>
            <a:r>
              <a:rPr lang="en-US" sz="3000" b="1" dirty="0"/>
              <a:t>? </a:t>
            </a:r>
            <a:endParaRPr lang="en-US" sz="3000" b="1" dirty="0" smtClean="0"/>
          </a:p>
          <a:p>
            <a:pPr marL="0" indent="0" algn="ctr">
              <a:buNone/>
            </a:pPr>
            <a:r>
              <a:rPr lang="en-US" sz="3200" b="1" i="1" dirty="0" smtClean="0"/>
              <a:t>Christ </a:t>
            </a:r>
            <a:r>
              <a:rPr lang="en-US" sz="3200" b="1" i="1" dirty="0"/>
              <a:t>invested His blood to purchase </a:t>
            </a:r>
            <a:r>
              <a:rPr lang="en-US" sz="3200" b="1" i="1" dirty="0" smtClean="0"/>
              <a:t>us</a:t>
            </a:r>
            <a:r>
              <a:rPr lang="en-US" sz="3200" b="1" dirty="0" smtClean="0"/>
              <a:t>.</a:t>
            </a:r>
          </a:p>
          <a:p>
            <a:pPr marL="0" indent="0" algn="ctr">
              <a:buNone/>
            </a:pPr>
            <a:r>
              <a:rPr lang="en-US" sz="3200" b="1" dirty="0" smtClean="0"/>
              <a:t>What have we invested towards Him?</a:t>
            </a: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4490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086600" cy="541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 smtClean="0">
                <a:solidFill>
                  <a:prstClr val="black"/>
                </a:solidFill>
                <a:latin typeface="+mj-lt"/>
              </a:rPr>
              <a:t>13</a:t>
            </a:r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Brethren, I do not count myself to have apprehended; but one thing </a:t>
            </a:r>
            <a:r>
              <a:rPr lang="en-US" sz="2400" b="1" i="1" dirty="0">
                <a:solidFill>
                  <a:prstClr val="black"/>
                </a:solidFill>
                <a:latin typeface="+mj-lt"/>
              </a:rPr>
              <a:t>I do,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 forgetting those things which are behind and reaching forward to those things which are ahead, </a:t>
            </a:r>
            <a:r>
              <a:rPr lang="en-US" sz="2400" b="1" baseline="30000" dirty="0">
                <a:solidFill>
                  <a:prstClr val="black"/>
                </a:solidFill>
                <a:latin typeface="+mj-lt"/>
              </a:rPr>
              <a:t>14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 I press toward the goal for the prize of the upward call of God in Christ Jesus. </a:t>
            </a:r>
            <a:br>
              <a:rPr lang="en-US" sz="2400" b="1" dirty="0">
                <a:solidFill>
                  <a:prstClr val="black"/>
                </a:solidFill>
                <a:latin typeface="+mj-lt"/>
              </a:rPr>
            </a:br>
            <a:r>
              <a:rPr lang="en-US" sz="2400" b="1" baseline="30000" dirty="0">
                <a:solidFill>
                  <a:prstClr val="black"/>
                </a:solidFill>
                <a:latin typeface="+mj-lt"/>
              </a:rPr>
              <a:t>15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 Therefore let us, as many as are mature, have this mind; and if in anything you think otherwise, God will reveal even this to you. </a:t>
            </a:r>
            <a:r>
              <a:rPr lang="en-US" sz="2400" b="1" baseline="30000" dirty="0">
                <a:solidFill>
                  <a:prstClr val="black"/>
                </a:solidFill>
                <a:latin typeface="+mj-lt"/>
              </a:rPr>
              <a:t>16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 Nevertheless, to </a:t>
            </a:r>
            <a:r>
              <a:rPr lang="en-US" sz="2400" b="1" i="1" dirty="0">
                <a:solidFill>
                  <a:prstClr val="black"/>
                </a:solidFill>
                <a:latin typeface="+mj-lt"/>
              </a:rPr>
              <a:t>the degree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 that we have already attained, let us walk by the same rule,</a:t>
            </a:r>
            <a:r>
              <a:rPr lang="en-US" sz="2400" b="1" baseline="30000" dirty="0">
                <a:solidFill>
                  <a:prstClr val="black"/>
                </a:solidFill>
                <a:latin typeface="+mj-lt"/>
              </a:rPr>
              <a:t>[</a:t>
            </a:r>
            <a:r>
              <a:rPr lang="en-US" sz="2400" b="1" baseline="30000" dirty="0">
                <a:solidFill>
                  <a:prstClr val="black"/>
                </a:solidFill>
                <a:latin typeface="+mj-lt"/>
                <a:hlinkClick r:id="" action="ppaction://hlinkfile" tooltip="See footnote a"/>
              </a:rPr>
              <a:t>a</a:t>
            </a:r>
            <a:r>
              <a:rPr lang="en-US" sz="2400" b="1" baseline="30000" dirty="0">
                <a:solidFill>
                  <a:prstClr val="black"/>
                </a:solidFill>
                <a:latin typeface="+mj-lt"/>
              </a:rPr>
              <a:t>]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 let us be of the same </a:t>
            </a:r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mind </a:t>
            </a:r>
            <a:r>
              <a:rPr lang="en-US" sz="2400" b="1" baseline="30000" dirty="0" smtClean="0">
                <a:latin typeface="+mj-lt"/>
              </a:rPr>
              <a:t>17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Brethren, join in following my example, and note those who so walk, as you have us for a pattern.</a:t>
            </a:r>
            <a:endParaRPr lang="en-US" sz="24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022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239000" cy="5562600"/>
          </a:xfrm>
        </p:spPr>
        <p:txBody>
          <a:bodyPr/>
          <a:lstStyle/>
          <a:p>
            <a:r>
              <a:rPr lang="en-US" sz="2800" dirty="0" smtClean="0"/>
              <a:t>Do </a:t>
            </a:r>
            <a:r>
              <a:rPr lang="en-US" sz="2800" dirty="0"/>
              <a:t>you enjoy watching a good </a:t>
            </a:r>
            <a:r>
              <a:rPr lang="en-US" sz="2800" dirty="0" smtClean="0"/>
              <a:t>game of… 	Rugby? …. La </a:t>
            </a:r>
            <a:r>
              <a:rPr lang="en-US" sz="2800" dirty="0"/>
              <a:t>Cross ?</a:t>
            </a:r>
          </a:p>
          <a:p>
            <a:pPr lvl="1"/>
            <a:r>
              <a:rPr lang="en-US" sz="2600" dirty="0" smtClean="0"/>
              <a:t>They </a:t>
            </a:r>
            <a:r>
              <a:rPr lang="en-US" sz="2600" dirty="0"/>
              <a:t>are almost never on TV. Why ?</a:t>
            </a:r>
          </a:p>
          <a:p>
            <a:pPr lvl="1"/>
            <a:r>
              <a:rPr lang="en-US" sz="2600" dirty="0" smtClean="0"/>
              <a:t>Why </a:t>
            </a:r>
            <a:r>
              <a:rPr lang="en-US" sz="2600" dirty="0"/>
              <a:t>are they not popular sports in the U.S</a:t>
            </a:r>
            <a:r>
              <a:rPr lang="en-US" sz="2600" dirty="0" smtClean="0"/>
              <a:t>.?</a:t>
            </a:r>
            <a:endParaRPr lang="en-US" sz="2600" dirty="0"/>
          </a:p>
          <a:p>
            <a:r>
              <a:rPr lang="en-US" sz="2800" dirty="0" smtClean="0"/>
              <a:t>Why </a:t>
            </a:r>
            <a:r>
              <a:rPr lang="en-US" sz="2800" dirty="0"/>
              <a:t>is it that fewer women become sports  </a:t>
            </a:r>
            <a:r>
              <a:rPr lang="en-US" sz="2800" dirty="0" smtClean="0"/>
              <a:t>    	fans </a:t>
            </a:r>
            <a:r>
              <a:rPr lang="en-US" sz="2800" dirty="0"/>
              <a:t>than men ?</a:t>
            </a:r>
          </a:p>
          <a:p>
            <a:r>
              <a:rPr lang="en-US" sz="2800" dirty="0" smtClean="0"/>
              <a:t>Is </a:t>
            </a:r>
            <a:r>
              <a:rPr lang="en-US" sz="2800" dirty="0"/>
              <a:t>it that women are less </a:t>
            </a:r>
            <a:r>
              <a:rPr lang="en-US" sz="2800" dirty="0" smtClean="0"/>
              <a:t>competitive? 	</a:t>
            </a:r>
            <a:r>
              <a:rPr lang="en-US" sz="2800" b="1" dirty="0" smtClean="0"/>
              <a:t>Probably </a:t>
            </a:r>
            <a:r>
              <a:rPr lang="en-US" sz="2800" b="1" dirty="0"/>
              <a:t>not.</a:t>
            </a:r>
          </a:p>
          <a:p>
            <a:r>
              <a:rPr lang="en-US" sz="2800" dirty="0" smtClean="0"/>
              <a:t>Women </a:t>
            </a:r>
            <a:r>
              <a:rPr lang="en-US" sz="2800" dirty="0"/>
              <a:t>don’t get into sports for the same reason men don’t get </a:t>
            </a:r>
            <a:r>
              <a:rPr lang="en-US" sz="2800" dirty="0" smtClean="0"/>
              <a:t>into La </a:t>
            </a:r>
            <a:r>
              <a:rPr lang="en-US" sz="2800" dirty="0"/>
              <a:t>Cross.</a:t>
            </a:r>
          </a:p>
          <a:p>
            <a:r>
              <a:rPr lang="en-US" sz="2800" b="1" dirty="0" smtClean="0"/>
              <a:t>In </a:t>
            </a:r>
            <a:r>
              <a:rPr lang="en-US" sz="2800" b="1" dirty="0"/>
              <a:t>general, people don’t enjoy watching something they don’t </a:t>
            </a:r>
            <a:r>
              <a:rPr lang="en-US" sz="2800" b="1" dirty="0" smtClean="0"/>
              <a:t>understand</a:t>
            </a:r>
            <a:r>
              <a:rPr lang="en-US" sz="2800" b="1" dirty="0"/>
              <a:t>.</a:t>
            </a:r>
          </a:p>
          <a:p>
            <a:endParaRPr lang="en-AU" sz="2800" i="1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62000"/>
            <a:ext cx="7543800" cy="5486400"/>
          </a:xfrm>
        </p:spPr>
        <p:txBody>
          <a:bodyPr/>
          <a:lstStyle/>
          <a:p>
            <a:r>
              <a:rPr lang="en-US" sz="3200" dirty="0" smtClean="0"/>
              <a:t>Vince </a:t>
            </a:r>
            <a:r>
              <a:rPr lang="en-US" sz="3200" dirty="0"/>
              <a:t>Lombardi was recognized as the greatest pro football coach of his era.</a:t>
            </a:r>
          </a:p>
          <a:p>
            <a:r>
              <a:rPr lang="en-US" sz="3200" dirty="0" smtClean="0"/>
              <a:t>He </a:t>
            </a:r>
            <a:r>
              <a:rPr lang="en-US" sz="3200" dirty="0"/>
              <a:t>started each season the same way … </a:t>
            </a:r>
            <a:r>
              <a:rPr lang="en-US" sz="3200" dirty="0" smtClean="0"/>
              <a:t>	</a:t>
            </a:r>
            <a:r>
              <a:rPr lang="en-US" sz="3200" b="1" i="1" dirty="0" smtClean="0"/>
              <a:t>teaching </a:t>
            </a:r>
            <a:r>
              <a:rPr lang="en-US" sz="3200" b="1" i="1" dirty="0"/>
              <a:t>the basics to the pros.</a:t>
            </a:r>
          </a:p>
          <a:p>
            <a:pPr lvl="1"/>
            <a:r>
              <a:rPr lang="en-US" sz="3000" dirty="0" smtClean="0"/>
              <a:t>This </a:t>
            </a:r>
            <a:r>
              <a:rPr lang="en-US" sz="3000" dirty="0"/>
              <a:t>is a football.</a:t>
            </a:r>
          </a:p>
          <a:p>
            <a:pPr lvl="1"/>
            <a:r>
              <a:rPr lang="en-US" sz="3000" dirty="0" smtClean="0"/>
              <a:t>The </a:t>
            </a:r>
            <a:r>
              <a:rPr lang="en-US" sz="3000" dirty="0"/>
              <a:t>game is played on a field that is </a:t>
            </a:r>
            <a:r>
              <a:rPr lang="en-US" sz="3000" dirty="0" smtClean="0"/>
              <a:t>	100 </a:t>
            </a:r>
            <a:r>
              <a:rPr lang="en-US" sz="3000" dirty="0"/>
              <a:t>yards long. Etc.</a:t>
            </a:r>
          </a:p>
          <a:p>
            <a:r>
              <a:rPr lang="en-US" sz="3200" b="1" dirty="0" smtClean="0"/>
              <a:t>Vince </a:t>
            </a:r>
            <a:r>
              <a:rPr lang="en-US" sz="3200" b="1" dirty="0"/>
              <a:t>understood that no one becomes </a:t>
            </a:r>
            <a:r>
              <a:rPr lang="en-US" sz="3200" b="1" u="sng" dirty="0"/>
              <a:t>proficient at anything before </a:t>
            </a:r>
            <a:r>
              <a:rPr lang="en-US" sz="3200" b="1" u="sng" dirty="0" smtClean="0"/>
              <a:t>he masters </a:t>
            </a:r>
            <a:r>
              <a:rPr lang="en-US" sz="3200" b="1" u="sng" dirty="0"/>
              <a:t>the basics.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7391400" cy="5562600"/>
          </a:xfrm>
        </p:spPr>
        <p:txBody>
          <a:bodyPr/>
          <a:lstStyle/>
          <a:p>
            <a:r>
              <a:rPr lang="en-US" sz="2800" dirty="0"/>
              <a:t>One will not consistently succeed if he </a:t>
            </a:r>
            <a:r>
              <a:rPr lang="en-US" sz="2800" b="1" u="sng" dirty="0"/>
              <a:t>does not build on the basics.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dirty="0"/>
              <a:t>Glory passes” are exciting, but a team that can gain 3 yards every play wins.</a:t>
            </a:r>
          </a:p>
          <a:p>
            <a:pPr lvl="1"/>
            <a:r>
              <a:rPr lang="en-US" sz="2800" dirty="0" smtClean="0"/>
              <a:t>Having </a:t>
            </a:r>
            <a:r>
              <a:rPr lang="en-US" sz="2800" dirty="0"/>
              <a:t>the ability to pass depends upon also having the ability to run the ball.</a:t>
            </a:r>
          </a:p>
          <a:p>
            <a:r>
              <a:rPr lang="en-US" sz="2800" dirty="0" smtClean="0"/>
              <a:t>One </a:t>
            </a:r>
            <a:r>
              <a:rPr lang="en-US" sz="2800" dirty="0"/>
              <a:t>or two good players </a:t>
            </a:r>
            <a:r>
              <a:rPr lang="en-US" sz="2800" b="1" u="sng" dirty="0"/>
              <a:t>do not make a successful team.</a:t>
            </a:r>
          </a:p>
          <a:p>
            <a:pPr lvl="1"/>
            <a:r>
              <a:rPr lang="en-US" sz="2800" dirty="0" smtClean="0"/>
              <a:t>Every </a:t>
            </a:r>
            <a:r>
              <a:rPr lang="en-US" sz="2800" dirty="0"/>
              <a:t>player must know his job and do it well before the team can win.</a:t>
            </a:r>
          </a:p>
          <a:p>
            <a:pPr lvl="1"/>
            <a:r>
              <a:rPr lang="en-US" sz="2800" dirty="0" smtClean="0"/>
              <a:t>Few </a:t>
            </a:r>
            <a:r>
              <a:rPr lang="en-US" sz="2800" dirty="0"/>
              <a:t>people know the names of the linemen, but no team wins without them.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467600" cy="5486400"/>
          </a:xfrm>
        </p:spPr>
        <p:txBody>
          <a:bodyPr/>
          <a:lstStyle/>
          <a:p>
            <a:r>
              <a:rPr lang="en-US" sz="2600" b="1" dirty="0" smtClean="0"/>
              <a:t>One must cross the goal line in order to score, but the team that goes for the goal line every play loses consistently.</a:t>
            </a:r>
          </a:p>
          <a:p>
            <a:pPr lvl="1"/>
            <a:r>
              <a:rPr lang="en-US" sz="2600" dirty="0" smtClean="0"/>
              <a:t>The key is to keep progressing toward the goal line until you ultimately cross it.</a:t>
            </a:r>
          </a:p>
          <a:p>
            <a:pPr lvl="1"/>
            <a:r>
              <a:rPr lang="en-US" sz="2600" dirty="0" smtClean="0"/>
              <a:t>This done by consistently gaining as little as    10 yards every attempts.</a:t>
            </a:r>
            <a:endParaRPr lang="en-US" sz="2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086600" cy="2057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I. </a:t>
            </a:r>
            <a:r>
              <a:rPr lang="en-US" sz="3600" b="1" i="1" dirty="0"/>
              <a:t>What are the basic primacies of the Christian religion?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19187208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7543800" cy="5562600"/>
          </a:xfrm>
        </p:spPr>
        <p:txBody>
          <a:bodyPr/>
          <a:lstStyle/>
          <a:p>
            <a:r>
              <a:rPr lang="en-US" sz="2250" b="1" dirty="0" smtClean="0"/>
              <a:t>There </a:t>
            </a:r>
            <a:r>
              <a:rPr lang="en-US" sz="2250" b="1" dirty="0"/>
              <a:t>is a God.</a:t>
            </a:r>
          </a:p>
          <a:p>
            <a:pPr lvl="1"/>
            <a:r>
              <a:rPr lang="en-US" sz="2250" dirty="0" smtClean="0"/>
              <a:t>Gen</a:t>
            </a:r>
            <a:r>
              <a:rPr lang="en-US" sz="2250" dirty="0"/>
              <a:t>. 1:1 … The bible starts </a:t>
            </a:r>
            <a:r>
              <a:rPr lang="en-US" sz="2250" dirty="0" smtClean="0"/>
              <a:t>with </a:t>
            </a:r>
            <a:r>
              <a:rPr lang="en-US" sz="2250" dirty="0"/>
              <a:t>God. </a:t>
            </a:r>
            <a:r>
              <a:rPr lang="en-US" sz="2250" dirty="0" smtClean="0"/>
              <a:t>				“</a:t>
            </a:r>
            <a:r>
              <a:rPr lang="en-US" sz="2250" dirty="0"/>
              <a:t>In the beginning God …”</a:t>
            </a:r>
          </a:p>
          <a:p>
            <a:r>
              <a:rPr lang="en-US" sz="2250" b="1" dirty="0" smtClean="0"/>
              <a:t>God </a:t>
            </a:r>
            <a:r>
              <a:rPr lang="en-US" sz="2250" b="1" dirty="0"/>
              <a:t>has revealed His will for man in the bible</a:t>
            </a:r>
            <a:r>
              <a:rPr lang="en-US" sz="2250" b="1" dirty="0" smtClean="0"/>
              <a:t>.		 </a:t>
            </a:r>
            <a:r>
              <a:rPr lang="en-US" sz="2250" b="1" dirty="0"/>
              <a:t>( God’s inspired word </a:t>
            </a:r>
            <a:r>
              <a:rPr lang="en-US" sz="2250" b="1" dirty="0" smtClean="0"/>
              <a:t>) 2 Tim 3:16,17</a:t>
            </a:r>
            <a:endParaRPr lang="en-US" sz="2250" b="1" dirty="0"/>
          </a:p>
          <a:p>
            <a:r>
              <a:rPr lang="en-US" sz="2250" b="1" dirty="0" smtClean="0"/>
              <a:t>No </a:t>
            </a:r>
            <a:r>
              <a:rPr lang="en-US" sz="2250" b="1" dirty="0"/>
              <a:t>man consistently complies with God’s law.</a:t>
            </a:r>
          </a:p>
          <a:p>
            <a:pPr lvl="1"/>
            <a:r>
              <a:rPr lang="en-US" sz="2250" dirty="0" smtClean="0"/>
              <a:t>Some </a:t>
            </a:r>
            <a:r>
              <a:rPr lang="en-US" sz="2250" dirty="0"/>
              <a:t>never seek God’s will.</a:t>
            </a:r>
          </a:p>
          <a:p>
            <a:pPr lvl="1"/>
            <a:r>
              <a:rPr lang="en-US" sz="2250" dirty="0" smtClean="0"/>
              <a:t>Some </a:t>
            </a:r>
            <a:r>
              <a:rPr lang="en-US" sz="2250" dirty="0"/>
              <a:t>reject God and deny His authority over their lives.</a:t>
            </a:r>
          </a:p>
          <a:p>
            <a:r>
              <a:rPr lang="en-US" sz="2250" b="1" dirty="0" smtClean="0"/>
              <a:t>There </a:t>
            </a:r>
            <a:r>
              <a:rPr lang="en-US" sz="2250" b="1" dirty="0"/>
              <a:t>is a penalty for violating the law of the sovereign ruler.</a:t>
            </a:r>
          </a:p>
          <a:p>
            <a:pPr lvl="1"/>
            <a:r>
              <a:rPr lang="en-US" sz="2250" dirty="0" smtClean="0"/>
              <a:t>That </a:t>
            </a:r>
            <a:r>
              <a:rPr lang="en-US" sz="2250" dirty="0"/>
              <a:t>penalty is banishment, separation from the sovereign ruler. ( Rom 6: 23 )</a:t>
            </a:r>
          </a:p>
          <a:p>
            <a:pPr lvl="1"/>
            <a:r>
              <a:rPr lang="en-US" sz="2250" dirty="0" smtClean="0"/>
              <a:t>The </a:t>
            </a:r>
            <a:r>
              <a:rPr lang="en-US" sz="2250" dirty="0"/>
              <a:t>sovereign ruler is the source of life and all that is good. ( Ax 17:28, Jas. 1:17)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1037</TotalTime>
  <Words>1474</Words>
  <Application>Microsoft Office PowerPoint</Application>
  <PresentationFormat>On-screen Show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Pushpin</vt:lpstr>
      <vt:lpstr>“Understanding How              It All Works”</vt:lpstr>
      <vt:lpstr>Slide 2</vt:lpstr>
      <vt:lpstr>Slide 3</vt:lpstr>
      <vt:lpstr>Slide 4</vt:lpstr>
      <vt:lpstr>Slide 5</vt:lpstr>
      <vt:lpstr>Slide 6</vt:lpstr>
      <vt:lpstr>Slide 7</vt:lpstr>
      <vt:lpstr>I. What are the basic primacies of the Christian religion? </vt:lpstr>
      <vt:lpstr>Slide 9</vt:lpstr>
      <vt:lpstr>Slide 10</vt:lpstr>
      <vt:lpstr>II. The atonement is available to all, but in order to receive it, man MUST agree to God’s terms.</vt:lpstr>
      <vt:lpstr>Slide 12</vt:lpstr>
      <vt:lpstr>Slide 13</vt:lpstr>
      <vt:lpstr>Slide 14</vt:lpstr>
      <vt:lpstr>Slide 15</vt:lpstr>
      <vt:lpstr>Slide 16</vt:lpstr>
      <vt:lpstr>Slide 17</vt:lpstr>
      <vt:lpstr>III. Baptism is the starting point, not the conclusion.</vt:lpstr>
      <vt:lpstr>Slide 19</vt:lpstr>
      <vt:lpstr>Slide 20</vt:lpstr>
      <vt:lpstr>Slide 21</vt:lpstr>
      <vt:lpstr>Conclusion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How It All Works</dc:title>
  <dc:creator>Joaquin Church of Christ</dc:creator>
  <cp:lastModifiedBy>Mike Martin</cp:lastModifiedBy>
  <cp:revision>212</cp:revision>
  <dcterms:created xsi:type="dcterms:W3CDTF">2005-08-21T03:57:02Z</dcterms:created>
  <dcterms:modified xsi:type="dcterms:W3CDTF">2011-07-03T11:14:56Z</dcterms:modified>
</cp:coreProperties>
</file>