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77" r:id="rId5"/>
    <p:sldId id="278" r:id="rId6"/>
    <p:sldId id="279" r:id="rId7"/>
    <p:sldId id="281" r:id="rId8"/>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80" r:id="rId30"/>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936" y="-84"/>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B4B092-BBB0-40AD-AAEA-198158428014}" type="datetimeFigureOut">
              <a:rPr lang="en-US" smtClean="0"/>
              <a:t>5/6/2012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37ABA-3FAE-49E2-8FA1-312F21B2FA89}" type="slidenum">
              <a:rPr lang="en-US" smtClean="0"/>
              <a:t>‹#›</a:t>
            </a:fld>
            <a:endParaRPr lang="en-US"/>
          </a:p>
        </p:txBody>
      </p:sp>
      <p:pic>
        <p:nvPicPr>
          <p:cNvPr id="1026" name="Picture 2"/>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1" y="3969"/>
            <a:ext cx="9137649" cy="571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08826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B4B092-BBB0-40AD-AAEA-198158428014}" type="datetimeFigureOut">
              <a:rPr lang="en-US" smtClean="0"/>
              <a:t>5/6/2012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37ABA-3FAE-49E2-8FA1-312F21B2FA89}" type="slidenum">
              <a:rPr lang="en-US" smtClean="0"/>
              <a:t>‹#›</a:t>
            </a:fld>
            <a:endParaRPr lang="en-US"/>
          </a:p>
        </p:txBody>
      </p:sp>
    </p:spTree>
    <p:extLst>
      <p:ext uri="{BB962C8B-B14F-4D97-AF65-F5344CB8AC3E}">
        <p14:creationId xmlns:p14="http://schemas.microsoft.com/office/powerpoint/2010/main" val="4815017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B4B092-BBB0-40AD-AAEA-198158428014}" type="datetimeFigureOut">
              <a:rPr lang="en-US" smtClean="0"/>
              <a:t>5/6/2012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37ABA-3FAE-49E2-8FA1-312F21B2FA89}" type="slidenum">
              <a:rPr lang="en-US" smtClean="0"/>
              <a:t>‹#›</a:t>
            </a:fld>
            <a:endParaRPr lang="en-US"/>
          </a:p>
        </p:txBody>
      </p:sp>
    </p:spTree>
    <p:extLst>
      <p:ext uri="{BB962C8B-B14F-4D97-AF65-F5344CB8AC3E}">
        <p14:creationId xmlns:p14="http://schemas.microsoft.com/office/powerpoint/2010/main" val="19117133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5/6/2012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2813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5/6/2012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7788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5/6/2012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3969"/>
            <a:ext cx="9137649" cy="571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02867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5/6/2012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0811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61AC7B-0612-486A-9AC3-94BE1870CB15}" type="datetimeFigureOut">
              <a:rPr lang="en-US" smtClean="0">
                <a:solidFill>
                  <a:prstClr val="black">
                    <a:tint val="75000"/>
                  </a:prstClr>
                </a:solidFill>
              </a:rPr>
              <a:pPr/>
              <a:t>5/6/2012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2473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61AC7B-0612-486A-9AC3-94BE1870CB15}" type="datetimeFigureOut">
              <a:rPr lang="en-US" smtClean="0">
                <a:solidFill>
                  <a:prstClr val="black">
                    <a:tint val="75000"/>
                  </a:prstClr>
                </a:solidFill>
              </a:rPr>
              <a:pPr/>
              <a:t>5/6/2012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1631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1AC7B-0612-486A-9AC3-94BE1870CB15}" type="datetimeFigureOut">
              <a:rPr lang="en-US" smtClean="0">
                <a:solidFill>
                  <a:prstClr val="black">
                    <a:tint val="75000"/>
                  </a:prstClr>
                </a:solidFill>
              </a:rPr>
              <a:pPr/>
              <a:t>5/6/2012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2816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5/6/2012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5139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solidFill>
            <a:schemeClr val="tx1">
              <a:alpha val="43000"/>
            </a:schemeClr>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0B4B092-BBB0-40AD-AAEA-198158428014}" type="datetimeFigureOut">
              <a:rPr lang="en-US" smtClean="0"/>
              <a:t>5/6/2012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37ABA-3FAE-49E2-8FA1-312F21B2FA89}"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3434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5/6/2012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7415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5/6/2012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7296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5/6/2012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3895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083170"/>
            <a:ext cx="8305800" cy="9525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194777"/>
            <a:ext cx="8305800" cy="16510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2958439"/>
            <a:ext cx="2971800" cy="1323"/>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2958439"/>
            <a:ext cx="2971800" cy="1323"/>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2938585"/>
            <a:ext cx="45720" cy="3810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15" name="Date Placeholder 14"/>
          <p:cNvSpPr>
            <a:spLocks noGrp="1"/>
          </p:cNvSpPr>
          <p:nvPr>
            <p:ph type="dt" sz="half" idx="10"/>
          </p:nvPr>
        </p:nvSpPr>
        <p:spPr/>
        <p:txBody>
          <a:bodyPr/>
          <a:lstStyle/>
          <a:p>
            <a:fld id="{5F54CC11-CF10-4F12-8C55-196A3DABC175}" type="datetimeFigureOut">
              <a:rPr lang="en-US" smtClean="0">
                <a:solidFill>
                  <a:srgbClr val="FEFAC9"/>
                </a:solidFill>
              </a:rPr>
              <a:pPr/>
              <a:t>5/6/2012</a:t>
            </a:fld>
            <a:endParaRPr lang="en-US" dirty="0">
              <a:solidFill>
                <a:srgbClr val="FEFAC9"/>
              </a:solidFill>
            </a:endParaRPr>
          </a:p>
        </p:txBody>
      </p:sp>
      <p:sp>
        <p:nvSpPr>
          <p:cNvPr id="16" name="Slide Number Placeholder 15"/>
          <p:cNvSpPr>
            <a:spLocks noGrp="1"/>
          </p:cNvSpPr>
          <p:nvPr>
            <p:ph type="sldNum" sz="quarter" idx="11"/>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
        <p:nvSpPr>
          <p:cNvPr id="17" name="Footer Placeholder 16"/>
          <p:cNvSpPr>
            <a:spLocks noGrp="1"/>
          </p:cNvSpPr>
          <p:nvPr>
            <p:ph type="ftr" sz="quarter" idx="12"/>
          </p:nvPr>
        </p:nvSpPr>
        <p:spPr/>
        <p:txBody>
          <a:bodyPr/>
          <a:lstStyle/>
          <a:p>
            <a:endParaRPr lang="en-US" dirty="0">
              <a:solidFill>
                <a:srgbClr val="FEFAC9"/>
              </a:solidFill>
            </a:endParaRPr>
          </a:p>
        </p:txBody>
      </p:sp>
    </p:spTree>
    <p:extLst>
      <p:ext uri="{BB962C8B-B14F-4D97-AF65-F5344CB8AC3E}">
        <p14:creationId xmlns:p14="http://schemas.microsoft.com/office/powerpoint/2010/main" val="15229753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270000"/>
            <a:ext cx="8229600" cy="381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F54CC11-CF10-4F12-8C55-196A3DABC175}" type="datetimeFigureOut">
              <a:rPr lang="en-US" smtClean="0">
                <a:solidFill>
                  <a:srgbClr val="FEFAC9"/>
                </a:solidFill>
              </a:rPr>
              <a:pPr/>
              <a:t>5/6/2012</a:t>
            </a:fld>
            <a:endParaRPr lang="en-US" dirty="0">
              <a:solidFill>
                <a:srgbClr val="FEFAC9"/>
              </a:solidFill>
            </a:endParaRPr>
          </a:p>
        </p:txBody>
      </p:sp>
      <p:sp>
        <p:nvSpPr>
          <p:cNvPr id="15" name="Slide Number Placeholder 14"/>
          <p:cNvSpPr>
            <a:spLocks noGrp="1"/>
          </p:cNvSpPr>
          <p:nvPr>
            <p:ph type="sldNum" sz="quarter" idx="15"/>
          </p:nvPr>
        </p:nvSpPr>
        <p:spPr/>
        <p:txBody>
          <a:bodyPr/>
          <a:lstStyle>
            <a:lvl1pPr algn="ctr">
              <a:defRPr/>
            </a:lvl1pPr>
          </a:lstStyle>
          <a:p>
            <a:fld id="{58DC23C2-06E0-4718-8489-B754092F7F20}" type="slidenum">
              <a:rPr lang="en-US" smtClean="0">
                <a:solidFill>
                  <a:srgbClr val="FEFAC9"/>
                </a:solidFill>
              </a:rPr>
              <a:pPr/>
              <a:t>‹#›</a:t>
            </a:fld>
            <a:endParaRPr lang="en-US" dirty="0">
              <a:solidFill>
                <a:srgbClr val="FEFAC9"/>
              </a:solidFill>
            </a:endParaRPr>
          </a:p>
        </p:txBody>
      </p:sp>
      <p:sp>
        <p:nvSpPr>
          <p:cNvPr id="16" name="Footer Placeholder 15"/>
          <p:cNvSpPr>
            <a:spLocks noGrp="1"/>
          </p:cNvSpPr>
          <p:nvPr>
            <p:ph type="ftr" sz="quarter" idx="16"/>
          </p:nvPr>
        </p:nvSpPr>
        <p:spPr/>
        <p:txBody>
          <a:bodyPr/>
          <a:lstStyle/>
          <a:p>
            <a:endParaRPr lang="en-US" dirty="0">
              <a:solidFill>
                <a:srgbClr val="FEFAC9"/>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2282329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54CC11-CF10-4F12-8C55-196A3DABC175}" type="datetimeFigureOut">
              <a:rPr lang="en-US" smtClean="0">
                <a:solidFill>
                  <a:srgbClr val="FEFAC9"/>
                </a:solidFill>
              </a:rPr>
              <a:pPr/>
              <a:t>5/6/2012</a:t>
            </a:fld>
            <a:endParaRPr lang="en-US" dirty="0">
              <a:solidFill>
                <a:srgbClr val="FEFAC9"/>
              </a:solidFill>
            </a:endParaRPr>
          </a:p>
        </p:txBody>
      </p:sp>
      <p:sp>
        <p:nvSpPr>
          <p:cNvPr id="5" name="Footer Placeholder 4"/>
          <p:cNvSpPr>
            <a:spLocks noGrp="1"/>
          </p:cNvSpPr>
          <p:nvPr>
            <p:ph type="ftr" sz="quarter" idx="11"/>
          </p:nvPr>
        </p:nvSpPr>
        <p:spPr/>
        <p:txBody>
          <a:bodyPr/>
          <a:lstStyle/>
          <a:p>
            <a:endParaRPr lang="en-US" dirty="0">
              <a:solidFill>
                <a:srgbClr val="FEFAC9"/>
              </a:solidFill>
            </a:endParaRPr>
          </a:p>
        </p:txBody>
      </p:sp>
      <p:sp>
        <p:nvSpPr>
          <p:cNvPr id="6" name="Slide Number Placeholder 5"/>
          <p:cNvSpPr>
            <a:spLocks noGrp="1"/>
          </p:cNvSpPr>
          <p:nvPr>
            <p:ph type="sldNum" sz="quarter" idx="12"/>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
        <p:nvSpPr>
          <p:cNvPr id="2" name="Title 1"/>
          <p:cNvSpPr>
            <a:spLocks noGrp="1"/>
          </p:cNvSpPr>
          <p:nvPr>
            <p:ph type="title"/>
          </p:nvPr>
        </p:nvSpPr>
        <p:spPr>
          <a:xfrm>
            <a:off x="685800" y="2921000"/>
            <a:ext cx="7924800" cy="11430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132388"/>
            <a:ext cx="7924800" cy="820613"/>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097495"/>
            <a:ext cx="7924800" cy="3584"/>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6732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F54CC11-CF10-4F12-8C55-196A3DABC175}" type="datetimeFigureOut">
              <a:rPr lang="en-US" smtClean="0">
                <a:solidFill>
                  <a:srgbClr val="FEFAC9"/>
                </a:solidFill>
              </a:rPr>
              <a:pPr/>
              <a:t>5/6/2012</a:t>
            </a:fld>
            <a:endParaRPr lang="en-US" dirty="0">
              <a:solidFill>
                <a:srgbClr val="FEFAC9"/>
              </a:solidFill>
            </a:endParaRPr>
          </a:p>
        </p:txBody>
      </p:sp>
      <p:sp>
        <p:nvSpPr>
          <p:cNvPr id="6" name="Footer Placeholder 5"/>
          <p:cNvSpPr>
            <a:spLocks noGrp="1"/>
          </p:cNvSpPr>
          <p:nvPr>
            <p:ph type="ftr" sz="quarter" idx="11"/>
          </p:nvPr>
        </p:nvSpPr>
        <p:spPr/>
        <p:txBody>
          <a:bodyPr/>
          <a:lstStyle/>
          <a:p>
            <a:endParaRPr lang="en-US" dirty="0">
              <a:solidFill>
                <a:srgbClr val="FEFAC9"/>
              </a:solidFill>
            </a:endParaRPr>
          </a:p>
        </p:txBody>
      </p:sp>
      <p:sp>
        <p:nvSpPr>
          <p:cNvPr id="7" name="Slide Number Placeholder 6"/>
          <p:cNvSpPr>
            <a:spLocks noGrp="1"/>
          </p:cNvSpPr>
          <p:nvPr>
            <p:ph type="sldNum" sz="quarter" idx="12"/>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270000"/>
            <a:ext cx="4059936" cy="381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270000"/>
            <a:ext cx="4059936" cy="381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3941511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
        <p:nvSpPr>
          <p:cNvPr id="8" name="Footer Placeholder 7"/>
          <p:cNvSpPr>
            <a:spLocks noGrp="1"/>
          </p:cNvSpPr>
          <p:nvPr>
            <p:ph type="ftr" sz="quarter" idx="11"/>
          </p:nvPr>
        </p:nvSpPr>
        <p:spPr/>
        <p:txBody>
          <a:bodyPr/>
          <a:lstStyle/>
          <a:p>
            <a:endParaRPr lang="en-US" dirty="0">
              <a:solidFill>
                <a:srgbClr val="FEFAC9"/>
              </a:solidFill>
            </a:endParaRPr>
          </a:p>
        </p:txBody>
      </p:sp>
      <p:sp>
        <p:nvSpPr>
          <p:cNvPr id="7" name="Date Placeholder 6"/>
          <p:cNvSpPr>
            <a:spLocks noGrp="1"/>
          </p:cNvSpPr>
          <p:nvPr>
            <p:ph type="dt" sz="half" idx="10"/>
          </p:nvPr>
        </p:nvSpPr>
        <p:spPr/>
        <p:txBody>
          <a:bodyPr/>
          <a:lstStyle/>
          <a:p>
            <a:fld id="{5F54CC11-CF10-4F12-8C55-196A3DABC175}" type="datetimeFigureOut">
              <a:rPr lang="en-US" smtClean="0">
                <a:solidFill>
                  <a:srgbClr val="FEFAC9"/>
                </a:solidFill>
              </a:rPr>
              <a:pPr/>
              <a:t>5/6/2012</a:t>
            </a:fld>
            <a:endParaRPr lang="en-US" dirty="0">
              <a:solidFill>
                <a:srgbClr val="FEFAC9"/>
              </a:solidFill>
            </a:endParaRPr>
          </a:p>
        </p:txBody>
      </p:sp>
      <p:sp>
        <p:nvSpPr>
          <p:cNvPr id="3" name="Text Placeholder 2"/>
          <p:cNvSpPr>
            <a:spLocks noGrp="1"/>
          </p:cNvSpPr>
          <p:nvPr>
            <p:ph type="body" idx="1"/>
          </p:nvPr>
        </p:nvSpPr>
        <p:spPr>
          <a:xfrm>
            <a:off x="457200" y="1166328"/>
            <a:ext cx="4040188" cy="635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1834913"/>
            <a:ext cx="4038600" cy="32613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1834913"/>
            <a:ext cx="4038600" cy="32613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29540"/>
            <a:ext cx="8229600" cy="9525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166328"/>
            <a:ext cx="4040188" cy="635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1816849"/>
            <a:ext cx="3749040" cy="1323"/>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1816849"/>
            <a:ext cx="3749040" cy="1323"/>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2818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F54CC11-CF10-4F12-8C55-196A3DABC175}" type="datetimeFigureOut">
              <a:rPr lang="en-US" smtClean="0">
                <a:solidFill>
                  <a:srgbClr val="FEFAC9"/>
                </a:solidFill>
              </a:rPr>
              <a:pPr/>
              <a:t>5/6/2012</a:t>
            </a:fld>
            <a:endParaRPr lang="en-US" dirty="0">
              <a:solidFill>
                <a:srgbClr val="FEFAC9"/>
              </a:solidFill>
            </a:endParaRPr>
          </a:p>
        </p:txBody>
      </p:sp>
      <p:sp>
        <p:nvSpPr>
          <p:cNvPr id="4" name="Footer Placeholder 3"/>
          <p:cNvSpPr>
            <a:spLocks noGrp="1"/>
          </p:cNvSpPr>
          <p:nvPr>
            <p:ph type="ftr" sz="quarter" idx="11"/>
          </p:nvPr>
        </p:nvSpPr>
        <p:spPr/>
        <p:txBody>
          <a:bodyPr/>
          <a:lstStyle/>
          <a:p>
            <a:endParaRPr lang="en-US" dirty="0">
              <a:solidFill>
                <a:srgbClr val="FEFAC9"/>
              </a:solidFill>
            </a:endParaRPr>
          </a:p>
        </p:txBody>
      </p:sp>
      <p:sp>
        <p:nvSpPr>
          <p:cNvPr id="5" name="Slide Number Placeholder 4"/>
          <p:cNvSpPr>
            <a:spLocks noGrp="1"/>
          </p:cNvSpPr>
          <p:nvPr>
            <p:ph type="sldNum" sz="quarter" idx="12"/>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914404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4CC11-CF10-4F12-8C55-196A3DABC175}" type="datetimeFigureOut">
              <a:rPr lang="en-US" smtClean="0">
                <a:solidFill>
                  <a:srgbClr val="FEFAC9"/>
                </a:solidFill>
              </a:rPr>
              <a:pPr/>
              <a:t>5/6/2012</a:t>
            </a:fld>
            <a:endParaRPr lang="en-US" dirty="0">
              <a:solidFill>
                <a:srgbClr val="FEFAC9"/>
              </a:solidFill>
            </a:endParaRPr>
          </a:p>
        </p:txBody>
      </p:sp>
      <p:sp>
        <p:nvSpPr>
          <p:cNvPr id="3" name="Footer Placeholder 2"/>
          <p:cNvSpPr>
            <a:spLocks noGrp="1"/>
          </p:cNvSpPr>
          <p:nvPr>
            <p:ph type="ftr" sz="quarter" idx="11"/>
          </p:nvPr>
        </p:nvSpPr>
        <p:spPr/>
        <p:txBody>
          <a:bodyPr/>
          <a:lstStyle/>
          <a:p>
            <a:endParaRPr lang="en-US" dirty="0">
              <a:solidFill>
                <a:srgbClr val="FEFAC9"/>
              </a:solidFill>
            </a:endParaRPr>
          </a:p>
        </p:txBody>
      </p:sp>
      <p:sp>
        <p:nvSpPr>
          <p:cNvPr id="4" name="Slide Number Placeholder 3"/>
          <p:cNvSpPr>
            <a:spLocks noGrp="1"/>
          </p:cNvSpPr>
          <p:nvPr>
            <p:ph type="sldNum" sz="quarter" idx="12"/>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Tree>
    <p:extLst>
      <p:ext uri="{BB962C8B-B14F-4D97-AF65-F5344CB8AC3E}">
        <p14:creationId xmlns:p14="http://schemas.microsoft.com/office/powerpoint/2010/main" val="11473269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B4B092-BBB0-40AD-AAEA-198158428014}" type="datetimeFigureOut">
              <a:rPr lang="en-US" smtClean="0"/>
              <a:t>5/6/2012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37ABA-3FAE-49E2-8FA1-312F21B2FA89}" type="slidenum">
              <a:rPr lang="en-US" smtClean="0"/>
              <a:t>‹#›</a:t>
            </a:fld>
            <a:endParaRPr lang="en-US"/>
          </a:p>
        </p:txBody>
      </p:sp>
    </p:spTree>
    <p:extLst>
      <p:ext uri="{BB962C8B-B14F-4D97-AF65-F5344CB8AC3E}">
        <p14:creationId xmlns:p14="http://schemas.microsoft.com/office/powerpoint/2010/main" val="23631935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381000"/>
            <a:ext cx="6248400" cy="47625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333500"/>
            <a:ext cx="1984248" cy="31115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381000"/>
            <a:ext cx="1981200" cy="8890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F54CC11-CF10-4F12-8C55-196A3DABC175}" type="datetimeFigureOut">
              <a:rPr lang="en-US" smtClean="0">
                <a:solidFill>
                  <a:srgbClr val="FEFAC9"/>
                </a:solidFill>
              </a:rPr>
              <a:pPr/>
              <a:t>5/6/2012</a:t>
            </a:fld>
            <a:endParaRPr lang="en-US" dirty="0">
              <a:solidFill>
                <a:srgbClr val="FEFAC9"/>
              </a:solidFill>
            </a:endParaRPr>
          </a:p>
        </p:txBody>
      </p:sp>
      <p:sp>
        <p:nvSpPr>
          <p:cNvPr id="9" name="Slide Number Placeholder 8"/>
          <p:cNvSpPr>
            <a:spLocks noGrp="1"/>
          </p:cNvSpPr>
          <p:nvPr>
            <p:ph type="sldNum" sz="quarter" idx="15"/>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
        <p:nvSpPr>
          <p:cNvPr id="10" name="Footer Placeholder 9"/>
          <p:cNvSpPr>
            <a:spLocks noGrp="1"/>
          </p:cNvSpPr>
          <p:nvPr>
            <p:ph type="ftr" sz="quarter" idx="16"/>
          </p:nvPr>
        </p:nvSpPr>
        <p:spPr/>
        <p:txBody>
          <a:bodyPr/>
          <a:lstStyle/>
          <a:p>
            <a:endParaRPr lang="en-US" dirty="0">
              <a:solidFill>
                <a:srgbClr val="FEFAC9"/>
              </a:solidFill>
            </a:endParaRPr>
          </a:p>
        </p:txBody>
      </p:sp>
    </p:spTree>
    <p:extLst>
      <p:ext uri="{BB962C8B-B14F-4D97-AF65-F5344CB8AC3E}">
        <p14:creationId xmlns:p14="http://schemas.microsoft.com/office/powerpoint/2010/main" val="6208749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381000"/>
            <a:ext cx="2057400" cy="8890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381000"/>
            <a:ext cx="6019800" cy="46355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333500"/>
            <a:ext cx="2057400" cy="36830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F54CC11-CF10-4F12-8C55-196A3DABC175}" type="datetimeFigureOut">
              <a:rPr lang="en-US" smtClean="0">
                <a:solidFill>
                  <a:srgbClr val="FEFAC9"/>
                </a:solidFill>
              </a:rPr>
              <a:pPr/>
              <a:t>5/6/2012</a:t>
            </a:fld>
            <a:endParaRPr lang="en-US" dirty="0">
              <a:solidFill>
                <a:srgbClr val="FEFAC9"/>
              </a:solidFill>
            </a:endParaRPr>
          </a:p>
        </p:txBody>
      </p:sp>
      <p:sp>
        <p:nvSpPr>
          <p:cNvPr id="9" name="Slide Number Placeholder 8"/>
          <p:cNvSpPr>
            <a:spLocks noGrp="1"/>
          </p:cNvSpPr>
          <p:nvPr>
            <p:ph type="sldNum" sz="quarter" idx="11"/>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
        <p:nvSpPr>
          <p:cNvPr id="10" name="Footer Placeholder 9"/>
          <p:cNvSpPr>
            <a:spLocks noGrp="1"/>
          </p:cNvSpPr>
          <p:nvPr>
            <p:ph type="ftr" sz="quarter" idx="12"/>
          </p:nvPr>
        </p:nvSpPr>
        <p:spPr/>
        <p:txBody>
          <a:bodyPr/>
          <a:lstStyle/>
          <a:p>
            <a:endParaRPr lang="en-US" dirty="0">
              <a:solidFill>
                <a:srgbClr val="FEFAC9"/>
              </a:solidFill>
            </a:endParaRPr>
          </a:p>
        </p:txBody>
      </p:sp>
    </p:spTree>
    <p:extLst>
      <p:ext uri="{BB962C8B-B14F-4D97-AF65-F5344CB8AC3E}">
        <p14:creationId xmlns:p14="http://schemas.microsoft.com/office/powerpoint/2010/main" val="30646221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54CC11-CF10-4F12-8C55-196A3DABC175}" type="datetimeFigureOut">
              <a:rPr lang="en-US" smtClean="0">
                <a:solidFill>
                  <a:srgbClr val="FEFAC9"/>
                </a:solidFill>
              </a:rPr>
              <a:pPr/>
              <a:t>5/6/2012</a:t>
            </a:fld>
            <a:endParaRPr lang="en-US" dirty="0">
              <a:solidFill>
                <a:srgbClr val="FEFAC9"/>
              </a:solidFill>
            </a:endParaRPr>
          </a:p>
        </p:txBody>
      </p:sp>
      <p:sp>
        <p:nvSpPr>
          <p:cNvPr id="5" name="Footer Placeholder 4"/>
          <p:cNvSpPr>
            <a:spLocks noGrp="1"/>
          </p:cNvSpPr>
          <p:nvPr>
            <p:ph type="ftr" sz="quarter" idx="11"/>
          </p:nvPr>
        </p:nvSpPr>
        <p:spPr/>
        <p:txBody>
          <a:bodyPr/>
          <a:lstStyle/>
          <a:p>
            <a:endParaRPr lang="en-US" dirty="0">
              <a:solidFill>
                <a:srgbClr val="FEFAC9"/>
              </a:solidFill>
            </a:endParaRPr>
          </a:p>
        </p:txBody>
      </p:sp>
      <p:sp>
        <p:nvSpPr>
          <p:cNvPr id="6" name="Slide Number Placeholder 5"/>
          <p:cNvSpPr>
            <a:spLocks noGrp="1"/>
          </p:cNvSpPr>
          <p:nvPr>
            <p:ph type="sldNum" sz="quarter" idx="12"/>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Tree>
    <p:extLst>
      <p:ext uri="{BB962C8B-B14F-4D97-AF65-F5344CB8AC3E}">
        <p14:creationId xmlns:p14="http://schemas.microsoft.com/office/powerpoint/2010/main" val="15439997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54CC11-CF10-4F12-8C55-196A3DABC175}" type="datetimeFigureOut">
              <a:rPr lang="en-US" smtClean="0">
                <a:solidFill>
                  <a:srgbClr val="FEFAC9"/>
                </a:solidFill>
              </a:rPr>
              <a:pPr/>
              <a:t>5/6/2012</a:t>
            </a:fld>
            <a:endParaRPr lang="en-US" dirty="0">
              <a:solidFill>
                <a:srgbClr val="FEFAC9"/>
              </a:solidFill>
            </a:endParaRPr>
          </a:p>
        </p:txBody>
      </p:sp>
      <p:sp>
        <p:nvSpPr>
          <p:cNvPr id="5" name="Footer Placeholder 4"/>
          <p:cNvSpPr>
            <a:spLocks noGrp="1"/>
          </p:cNvSpPr>
          <p:nvPr>
            <p:ph type="ftr" sz="quarter" idx="11"/>
          </p:nvPr>
        </p:nvSpPr>
        <p:spPr/>
        <p:txBody>
          <a:bodyPr/>
          <a:lstStyle/>
          <a:p>
            <a:endParaRPr lang="en-US" dirty="0">
              <a:solidFill>
                <a:srgbClr val="FEFAC9"/>
              </a:solidFill>
            </a:endParaRPr>
          </a:p>
        </p:txBody>
      </p:sp>
      <p:sp>
        <p:nvSpPr>
          <p:cNvPr id="6" name="Slide Number Placeholder 5"/>
          <p:cNvSpPr>
            <a:spLocks noGrp="1"/>
          </p:cNvSpPr>
          <p:nvPr>
            <p:ph type="sldNum" sz="quarter" idx="12"/>
          </p:nvPr>
        </p:nvSpPr>
        <p:spPr/>
        <p:txBody>
          <a:bodyPr/>
          <a:lstStyle/>
          <a:p>
            <a:fld id="{58DC23C2-06E0-4718-8489-B754092F7F20}" type="slidenum">
              <a:rPr lang="en-US" smtClean="0">
                <a:solidFill>
                  <a:srgbClr val="FEFAC9"/>
                </a:solidFill>
              </a:rPr>
              <a:pPr/>
              <a:t>‹#›</a:t>
            </a:fld>
            <a:endParaRPr lang="en-US" dirty="0">
              <a:solidFill>
                <a:srgbClr val="FEFAC9"/>
              </a:solidFill>
            </a:endParaRPr>
          </a:p>
        </p:txBody>
      </p:sp>
    </p:spTree>
    <p:extLst>
      <p:ext uri="{BB962C8B-B14F-4D97-AF65-F5344CB8AC3E}">
        <p14:creationId xmlns:p14="http://schemas.microsoft.com/office/powerpoint/2010/main" val="23635952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753C39-DD76-43D0-9C2C-1E8D51363870}" type="datetimeFigureOut">
              <a:rPr lang="en-US" smtClean="0">
                <a:solidFill>
                  <a:prstClr val="black">
                    <a:tint val="75000"/>
                  </a:prstClr>
                </a:solidFill>
              </a:rPr>
              <a:pPr/>
              <a:t>5/6/2012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4AA3E8-054C-4C1B-A6D9-F35FF6D12245}" type="slidenum">
              <a:rPr lang="en-US" smtClean="0">
                <a:solidFill>
                  <a:prstClr val="black">
                    <a:tint val="75000"/>
                  </a:prstClr>
                </a:solidFill>
              </a:rPr>
              <a:pPr/>
              <a:t>‹#›</a:t>
            </a:fld>
            <a:endParaRPr lang="en-US">
              <a:solidFill>
                <a:prstClr val="black">
                  <a:tint val="75000"/>
                </a:prstClr>
              </a:solidFill>
            </a:endParaRPr>
          </a:p>
        </p:txBody>
      </p:sp>
      <p:pic>
        <p:nvPicPr>
          <p:cNvPr id="7" name="Picture 2" descr="E:\lion pic_00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2846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753C39-DD76-43D0-9C2C-1E8D51363870}" type="datetimeFigureOut">
              <a:rPr lang="en-US" smtClean="0">
                <a:solidFill>
                  <a:prstClr val="black">
                    <a:tint val="75000"/>
                  </a:prstClr>
                </a:solidFill>
              </a:rPr>
              <a:pPr/>
              <a:t>5/6/2012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4AA3E8-054C-4C1B-A6D9-F35FF6D12245}"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3969"/>
            <a:ext cx="9137649" cy="571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3293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753C39-DD76-43D0-9C2C-1E8D51363870}" type="datetimeFigureOut">
              <a:rPr lang="en-US" smtClean="0">
                <a:solidFill>
                  <a:prstClr val="black">
                    <a:tint val="75000"/>
                  </a:prstClr>
                </a:solidFill>
              </a:rPr>
              <a:pPr/>
              <a:t>5/6/2012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4AA3E8-054C-4C1B-A6D9-F35FF6D122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7139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753C39-DD76-43D0-9C2C-1E8D51363870}" type="datetimeFigureOut">
              <a:rPr lang="en-US" smtClean="0">
                <a:solidFill>
                  <a:prstClr val="black">
                    <a:tint val="75000"/>
                  </a:prstClr>
                </a:solidFill>
              </a:rPr>
              <a:pPr/>
              <a:t>5/6/2012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4AA3E8-054C-4C1B-A6D9-F35FF6D122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9106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753C39-DD76-43D0-9C2C-1E8D51363870}" type="datetimeFigureOut">
              <a:rPr lang="en-US" smtClean="0">
                <a:solidFill>
                  <a:prstClr val="black">
                    <a:tint val="75000"/>
                  </a:prstClr>
                </a:solidFill>
              </a:rPr>
              <a:pPr/>
              <a:t>5/6/2012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4AA3E8-054C-4C1B-A6D9-F35FF6D122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1124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753C39-DD76-43D0-9C2C-1E8D51363870}" type="datetimeFigureOut">
              <a:rPr lang="en-US" smtClean="0">
                <a:solidFill>
                  <a:prstClr val="black">
                    <a:tint val="75000"/>
                  </a:prstClr>
                </a:solidFill>
              </a:rPr>
              <a:pPr/>
              <a:t>5/6/2012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4AA3E8-054C-4C1B-A6D9-F35FF6D122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2749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B4B092-BBB0-40AD-AAEA-198158428014}" type="datetimeFigureOut">
              <a:rPr lang="en-US" smtClean="0"/>
              <a:t>5/6/2012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37ABA-3FAE-49E2-8FA1-312F21B2FA89}" type="slidenum">
              <a:rPr lang="en-US" smtClean="0"/>
              <a:t>‹#›</a:t>
            </a:fld>
            <a:endParaRPr lang="en-US"/>
          </a:p>
        </p:txBody>
      </p:sp>
    </p:spTree>
    <p:extLst>
      <p:ext uri="{BB962C8B-B14F-4D97-AF65-F5344CB8AC3E}">
        <p14:creationId xmlns:p14="http://schemas.microsoft.com/office/powerpoint/2010/main" val="39499166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53C39-DD76-43D0-9C2C-1E8D51363870}" type="datetimeFigureOut">
              <a:rPr lang="en-US" smtClean="0">
                <a:solidFill>
                  <a:prstClr val="black">
                    <a:tint val="75000"/>
                  </a:prstClr>
                </a:solidFill>
              </a:rPr>
              <a:pPr/>
              <a:t>5/6/2012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4AA3E8-054C-4C1B-A6D9-F35FF6D122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4879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753C39-DD76-43D0-9C2C-1E8D51363870}" type="datetimeFigureOut">
              <a:rPr lang="en-US" smtClean="0">
                <a:solidFill>
                  <a:prstClr val="black">
                    <a:tint val="75000"/>
                  </a:prstClr>
                </a:solidFill>
              </a:rPr>
              <a:pPr/>
              <a:t>5/6/2012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4AA3E8-054C-4C1B-A6D9-F35FF6D122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3887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753C39-DD76-43D0-9C2C-1E8D51363870}" type="datetimeFigureOut">
              <a:rPr lang="en-US" smtClean="0">
                <a:solidFill>
                  <a:prstClr val="black">
                    <a:tint val="75000"/>
                  </a:prstClr>
                </a:solidFill>
              </a:rPr>
              <a:pPr/>
              <a:t>5/6/2012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4AA3E8-054C-4C1B-A6D9-F35FF6D122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8719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753C39-DD76-43D0-9C2C-1E8D51363870}" type="datetimeFigureOut">
              <a:rPr lang="en-US" smtClean="0">
                <a:solidFill>
                  <a:prstClr val="black">
                    <a:tint val="75000"/>
                  </a:prstClr>
                </a:solidFill>
              </a:rPr>
              <a:pPr/>
              <a:t>5/6/2012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4AA3E8-054C-4C1B-A6D9-F35FF6D122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0561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753C39-DD76-43D0-9C2C-1E8D51363870}" type="datetimeFigureOut">
              <a:rPr lang="en-US" smtClean="0">
                <a:solidFill>
                  <a:prstClr val="black">
                    <a:tint val="75000"/>
                  </a:prstClr>
                </a:solidFill>
              </a:rPr>
              <a:pPr/>
              <a:t>5/6/2012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4AA3E8-054C-4C1B-A6D9-F35FF6D122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1673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B4B092-BBB0-40AD-AAEA-198158428014}" type="datetimeFigureOut">
              <a:rPr lang="en-US" smtClean="0"/>
              <a:t>5/6/2012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037ABA-3FAE-49E2-8FA1-312F21B2FA89}" type="slidenum">
              <a:rPr lang="en-US" smtClean="0"/>
              <a:t>‹#›</a:t>
            </a:fld>
            <a:endParaRPr lang="en-US"/>
          </a:p>
        </p:txBody>
      </p:sp>
    </p:spTree>
    <p:extLst>
      <p:ext uri="{BB962C8B-B14F-4D97-AF65-F5344CB8AC3E}">
        <p14:creationId xmlns:p14="http://schemas.microsoft.com/office/powerpoint/2010/main" val="31851639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B4B092-BBB0-40AD-AAEA-198158428014}" type="datetimeFigureOut">
              <a:rPr lang="en-US" smtClean="0"/>
              <a:t>5/6/2012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037ABA-3FAE-49E2-8FA1-312F21B2FA89}" type="slidenum">
              <a:rPr lang="en-US" smtClean="0"/>
              <a:t>‹#›</a:t>
            </a:fld>
            <a:endParaRPr lang="en-US"/>
          </a:p>
        </p:txBody>
      </p:sp>
    </p:spTree>
    <p:extLst>
      <p:ext uri="{BB962C8B-B14F-4D97-AF65-F5344CB8AC3E}">
        <p14:creationId xmlns:p14="http://schemas.microsoft.com/office/powerpoint/2010/main" val="23810137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4B092-BBB0-40AD-AAEA-198158428014}" type="datetimeFigureOut">
              <a:rPr lang="en-US" smtClean="0"/>
              <a:t>5/6/2012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037ABA-3FAE-49E2-8FA1-312F21B2FA89}" type="slidenum">
              <a:rPr lang="en-US" smtClean="0"/>
              <a:t>‹#›</a:t>
            </a:fld>
            <a:endParaRPr lang="en-US"/>
          </a:p>
        </p:txBody>
      </p:sp>
    </p:spTree>
    <p:extLst>
      <p:ext uri="{BB962C8B-B14F-4D97-AF65-F5344CB8AC3E}">
        <p14:creationId xmlns:p14="http://schemas.microsoft.com/office/powerpoint/2010/main" val="36920175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B4B092-BBB0-40AD-AAEA-198158428014}" type="datetimeFigureOut">
              <a:rPr lang="en-US" smtClean="0"/>
              <a:t>5/6/2012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37ABA-3FAE-49E2-8FA1-312F21B2FA89}" type="slidenum">
              <a:rPr lang="en-US" smtClean="0"/>
              <a:t>‹#›</a:t>
            </a:fld>
            <a:endParaRPr lang="en-US"/>
          </a:p>
        </p:txBody>
      </p:sp>
    </p:spTree>
    <p:extLst>
      <p:ext uri="{BB962C8B-B14F-4D97-AF65-F5344CB8AC3E}">
        <p14:creationId xmlns:p14="http://schemas.microsoft.com/office/powerpoint/2010/main" val="17507525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B4B092-BBB0-40AD-AAEA-198158428014}" type="datetimeFigureOut">
              <a:rPr lang="en-US" smtClean="0"/>
              <a:t>5/6/2012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37ABA-3FAE-49E2-8FA1-312F21B2FA89}" type="slidenum">
              <a:rPr lang="en-US" smtClean="0"/>
              <a:t>‹#›</a:t>
            </a:fld>
            <a:endParaRPr lang="en-US"/>
          </a:p>
        </p:txBody>
      </p:sp>
    </p:spTree>
    <p:extLst>
      <p:ext uri="{BB962C8B-B14F-4D97-AF65-F5344CB8AC3E}">
        <p14:creationId xmlns:p14="http://schemas.microsoft.com/office/powerpoint/2010/main" val="31316269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0B4B092-BBB0-40AD-AAEA-198158428014}" type="datetimeFigureOut">
              <a:rPr lang="en-US" smtClean="0"/>
              <a:t>5/6/2012</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9A037ABA-3FAE-49E2-8FA1-312F21B2FA89}" type="slidenum">
              <a:rPr lang="en-US" smtClean="0"/>
              <a:t>‹#›</a:t>
            </a:fld>
            <a:endParaRPr lang="en-US"/>
          </a:p>
        </p:txBody>
      </p:sp>
    </p:spTree>
    <p:extLst>
      <p:ext uri="{BB962C8B-B14F-4D97-AF65-F5344CB8AC3E}">
        <p14:creationId xmlns:p14="http://schemas.microsoft.com/office/powerpoint/2010/main" val="1387384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761AC7B-0612-486A-9AC3-94BE1870CB15}" type="datetimeFigureOut">
              <a:rPr lang="en-US" smtClean="0">
                <a:solidFill>
                  <a:prstClr val="black">
                    <a:tint val="75000"/>
                  </a:prstClr>
                </a:solidFill>
              </a:rPr>
              <a:pPr/>
              <a:t>5/6/2012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969"/>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5802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206500"/>
            <a:ext cx="8229600" cy="3898636"/>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5169723"/>
            <a:ext cx="2590800" cy="320040"/>
          </a:xfrm>
          <a:prstGeom prst="rect">
            <a:avLst/>
          </a:prstGeom>
        </p:spPr>
        <p:txBody>
          <a:bodyPr vert="horz" anchor="ctr" anchorCtr="0"/>
          <a:lstStyle>
            <a:lvl1pPr algn="l" eaLnBrk="1" latinLnBrk="0" hangingPunct="1">
              <a:defRPr kumimoji="0" sz="1200">
                <a:solidFill>
                  <a:schemeClr val="tx2"/>
                </a:solidFill>
              </a:defRPr>
            </a:lvl1pPr>
          </a:lstStyle>
          <a:p>
            <a:fld id="{5F54CC11-CF10-4F12-8C55-196A3DABC175}" type="datetimeFigureOut">
              <a:rPr lang="en-US" smtClean="0">
                <a:solidFill>
                  <a:srgbClr val="FEFAC9"/>
                </a:solidFill>
              </a:rPr>
              <a:pPr/>
              <a:t>5/6/2012</a:t>
            </a:fld>
            <a:endParaRPr lang="en-US" dirty="0">
              <a:solidFill>
                <a:srgbClr val="FEFAC9"/>
              </a:solidFill>
            </a:endParaRPr>
          </a:p>
        </p:txBody>
      </p:sp>
      <p:sp>
        <p:nvSpPr>
          <p:cNvPr id="10" name="Footer Placeholder 9"/>
          <p:cNvSpPr>
            <a:spLocks noGrp="1"/>
          </p:cNvSpPr>
          <p:nvPr>
            <p:ph type="ftr" sz="quarter" idx="3"/>
          </p:nvPr>
        </p:nvSpPr>
        <p:spPr>
          <a:xfrm>
            <a:off x="2133600" y="5169723"/>
            <a:ext cx="3581400" cy="320040"/>
          </a:xfrm>
          <a:prstGeom prst="rect">
            <a:avLst/>
          </a:prstGeom>
        </p:spPr>
        <p:txBody>
          <a:bodyPr vert="horz" anchor="ctr" anchorCtr="0"/>
          <a:lstStyle>
            <a:lvl1pPr algn="r" eaLnBrk="1" latinLnBrk="0" hangingPunct="1">
              <a:defRPr kumimoji="0" sz="1200">
                <a:solidFill>
                  <a:schemeClr val="tx2"/>
                </a:solidFill>
              </a:defRPr>
            </a:lvl1pPr>
          </a:lstStyle>
          <a:p>
            <a:endParaRPr lang="en-US" dirty="0">
              <a:solidFill>
                <a:srgbClr val="FEFAC9"/>
              </a:solidFill>
            </a:endParaRPr>
          </a:p>
        </p:txBody>
      </p:sp>
      <p:sp>
        <p:nvSpPr>
          <p:cNvPr id="22" name="Slide Number Placeholder 21"/>
          <p:cNvSpPr>
            <a:spLocks noGrp="1"/>
          </p:cNvSpPr>
          <p:nvPr>
            <p:ph type="sldNum" sz="quarter" idx="4"/>
          </p:nvPr>
        </p:nvSpPr>
        <p:spPr>
          <a:xfrm>
            <a:off x="8410575" y="5151276"/>
            <a:ext cx="609600" cy="3810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8DC23C2-06E0-4718-8489-B754092F7F20}" type="slidenum">
              <a:rPr lang="en-US" smtClean="0">
                <a:solidFill>
                  <a:srgbClr val="FEFAC9"/>
                </a:solidFill>
              </a:rPr>
              <a:pPr/>
              <a:t>‹#›</a:t>
            </a:fld>
            <a:endParaRPr lang="en-US" dirty="0">
              <a:solidFill>
                <a:srgbClr val="FEFAC9"/>
              </a:solidFill>
            </a:endParaRPr>
          </a:p>
        </p:txBody>
      </p:sp>
      <p:sp>
        <p:nvSpPr>
          <p:cNvPr id="5" name="Title Placeholder 4"/>
          <p:cNvSpPr>
            <a:spLocks noGrp="1"/>
          </p:cNvSpPr>
          <p:nvPr>
            <p:ph type="title"/>
          </p:nvPr>
        </p:nvSpPr>
        <p:spPr>
          <a:xfrm>
            <a:off x="457200" y="127000"/>
            <a:ext cx="8229600" cy="10160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393405226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A5753C39-DD76-43D0-9C2C-1E8D51363870}" type="datetimeFigureOut">
              <a:rPr lang="en-US" smtClean="0">
                <a:solidFill>
                  <a:prstClr val="black">
                    <a:tint val="75000"/>
                  </a:prstClr>
                </a:solidFill>
              </a:rPr>
              <a:pPr/>
              <a:t>5/6/2012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F4AA3E8-054C-4C1B-A6D9-F35FF6D122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753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a:xfrm>
            <a:off x="152399" y="266700"/>
            <a:ext cx="8839201" cy="5029200"/>
          </a:xfrm>
          <a:prstGeom prst="rect">
            <a:avLst/>
          </a:prstGeom>
        </p:spPr>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rgbClr val="F3A447"/>
              </a:buClr>
              <a:defRPr/>
            </a:pPr>
            <a:r>
              <a:rPr lang="en-US" sz="3250" b="1" dirty="0" smtClean="0">
                <a:solidFill>
                  <a:prstClr val="white"/>
                </a:solidFill>
                <a:latin typeface="Constantia"/>
              </a:rPr>
              <a:t>505 – Glorify Thy Name</a:t>
            </a:r>
            <a:endParaRPr lang="en-US" sz="3250" b="1" dirty="0" smtClean="0">
              <a:solidFill>
                <a:prstClr val="white"/>
              </a:solidFill>
              <a:latin typeface="Constantia"/>
            </a:endParaRPr>
          </a:p>
          <a:p>
            <a:pPr>
              <a:buClr>
                <a:srgbClr val="F3A447"/>
              </a:buClr>
              <a:defRPr/>
            </a:pPr>
            <a:r>
              <a:rPr lang="en-US" sz="3250" b="1" dirty="0" smtClean="0">
                <a:solidFill>
                  <a:prstClr val="white"/>
                </a:solidFill>
                <a:latin typeface="Constantia"/>
              </a:rPr>
              <a:t>Handout – Worthy, You Are Worthy</a:t>
            </a:r>
            <a:endParaRPr lang="en-US" sz="3250" b="1" dirty="0" smtClean="0">
              <a:solidFill>
                <a:prstClr val="white"/>
              </a:solidFill>
              <a:latin typeface="Constantia"/>
            </a:endParaRPr>
          </a:p>
          <a:p>
            <a:pPr>
              <a:buClr>
                <a:srgbClr val="F3A447"/>
              </a:buClr>
              <a:defRPr/>
            </a:pPr>
            <a:r>
              <a:rPr lang="en-US" sz="3250" b="1" dirty="0" smtClean="0">
                <a:solidFill>
                  <a:prstClr val="white"/>
                </a:solidFill>
                <a:latin typeface="Constantia"/>
              </a:rPr>
              <a:t>Opening Prayer</a:t>
            </a:r>
          </a:p>
          <a:p>
            <a:pPr>
              <a:buClr>
                <a:srgbClr val="F3A447"/>
              </a:buClr>
              <a:defRPr/>
            </a:pPr>
            <a:r>
              <a:rPr lang="en-US" sz="3250" b="1" dirty="0" smtClean="0">
                <a:solidFill>
                  <a:prstClr val="white"/>
                </a:solidFill>
                <a:latin typeface="Constantia"/>
              </a:rPr>
              <a:t>162 – Night, With Ebon Pinion</a:t>
            </a:r>
            <a:endParaRPr lang="en-US" sz="3250" b="1" dirty="0" smtClean="0">
              <a:solidFill>
                <a:prstClr val="white"/>
              </a:solidFill>
              <a:latin typeface="Constantia"/>
            </a:endParaRPr>
          </a:p>
          <a:p>
            <a:pPr>
              <a:buClr>
                <a:srgbClr val="F3A447"/>
              </a:buClr>
              <a:defRPr/>
            </a:pPr>
            <a:r>
              <a:rPr lang="en-US" sz="3250" b="1" dirty="0" smtClean="0">
                <a:solidFill>
                  <a:prstClr val="white"/>
                </a:solidFill>
                <a:latin typeface="Constantia"/>
              </a:rPr>
              <a:t>S-57 – Thank You, Lord</a:t>
            </a:r>
            <a:endParaRPr lang="en-US" sz="3250" b="1" dirty="0" smtClean="0">
              <a:solidFill>
                <a:prstClr val="white"/>
              </a:solidFill>
              <a:latin typeface="Constantia"/>
            </a:endParaRPr>
          </a:p>
          <a:p>
            <a:pPr>
              <a:buClr>
                <a:srgbClr val="F3A447"/>
              </a:buClr>
              <a:defRPr/>
            </a:pPr>
            <a:r>
              <a:rPr lang="en-US" sz="3200" b="1" dirty="0" smtClean="0">
                <a:solidFill>
                  <a:prstClr val="white"/>
                </a:solidFill>
                <a:latin typeface="Constantia"/>
              </a:rPr>
              <a:t>Handout – In Christ Alone</a:t>
            </a:r>
            <a:endParaRPr lang="en-US" sz="3200" b="1" dirty="0" smtClean="0">
              <a:solidFill>
                <a:prstClr val="white"/>
              </a:solidFill>
              <a:latin typeface="Constantia"/>
            </a:endParaRPr>
          </a:p>
          <a:p>
            <a:pPr>
              <a:buClr>
                <a:srgbClr val="F3A447"/>
              </a:buClr>
              <a:defRPr/>
            </a:pPr>
            <a:r>
              <a:rPr lang="en-US" sz="3250" b="1" dirty="0" smtClean="0">
                <a:solidFill>
                  <a:prstClr val="white"/>
                </a:solidFill>
                <a:latin typeface="Constantia"/>
              </a:rPr>
              <a:t>Sermon </a:t>
            </a:r>
            <a:endParaRPr lang="en-US" sz="3250" b="1" dirty="0">
              <a:solidFill>
                <a:prstClr val="white"/>
              </a:solidFill>
              <a:latin typeface="Constantia"/>
            </a:endParaRPr>
          </a:p>
          <a:p>
            <a:pPr>
              <a:buClr>
                <a:srgbClr val="F3A447"/>
              </a:buClr>
              <a:defRPr/>
            </a:pPr>
            <a:r>
              <a:rPr lang="en-US" sz="3250" b="1" dirty="0" smtClean="0">
                <a:solidFill>
                  <a:prstClr val="white"/>
                </a:solidFill>
                <a:latin typeface="Constantia"/>
              </a:rPr>
              <a:t>326 – Trust And Obey </a:t>
            </a:r>
            <a:endParaRPr lang="en-US" sz="3250" b="1" dirty="0" smtClean="0">
              <a:solidFill>
                <a:prstClr val="white"/>
              </a:solidFill>
              <a:latin typeface="Constantia"/>
            </a:endParaRPr>
          </a:p>
          <a:p>
            <a:pPr>
              <a:buClr>
                <a:srgbClr val="F3A447"/>
              </a:buClr>
              <a:defRPr/>
            </a:pPr>
            <a:r>
              <a:rPr lang="en-US" sz="3250" b="1" dirty="0" smtClean="0">
                <a:solidFill>
                  <a:prstClr val="white"/>
                </a:solidFill>
                <a:latin typeface="Constantia"/>
              </a:rPr>
              <a:t>678 – If We Never Meet Again</a:t>
            </a:r>
            <a:endParaRPr lang="en-US" sz="3250" b="1" dirty="0" smtClean="0">
              <a:solidFill>
                <a:prstClr val="white"/>
              </a:solidFill>
              <a:latin typeface="Constantia"/>
            </a:endParaRPr>
          </a:p>
        </p:txBody>
      </p:sp>
    </p:spTree>
    <p:extLst>
      <p:ext uri="{BB962C8B-B14F-4D97-AF65-F5344CB8AC3E}">
        <p14:creationId xmlns:p14="http://schemas.microsoft.com/office/powerpoint/2010/main" val="4672378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76300"/>
            <a:ext cx="7848600" cy="4648200"/>
          </a:xfrm>
        </p:spPr>
        <p:txBody>
          <a:bodyPr>
            <a:normAutofit fontScale="85000" lnSpcReduction="10000"/>
          </a:bodyPr>
          <a:lstStyle/>
          <a:p>
            <a:pPr marL="0" indent="0">
              <a:buNone/>
            </a:pPr>
            <a:r>
              <a:rPr lang="en-US" sz="4800" i="1" dirty="0" smtClean="0">
                <a:solidFill>
                  <a:schemeClr val="bg1"/>
                </a:solidFill>
              </a:rPr>
              <a:t>“Thus says the Lord to this people:</a:t>
            </a:r>
          </a:p>
          <a:p>
            <a:pPr marL="0" indent="0" algn="ctr">
              <a:buNone/>
            </a:pPr>
            <a:r>
              <a:rPr lang="en-US" sz="4800" i="1" dirty="0" smtClean="0">
                <a:solidFill>
                  <a:schemeClr val="bg1"/>
                </a:solidFill>
              </a:rPr>
              <a:t>“Thus they have loved to wander;</a:t>
            </a:r>
          </a:p>
          <a:p>
            <a:pPr marL="0" indent="0" algn="ctr">
              <a:buNone/>
            </a:pPr>
            <a:r>
              <a:rPr lang="en-US" sz="4800" i="1" dirty="0" smtClean="0">
                <a:solidFill>
                  <a:schemeClr val="bg1"/>
                </a:solidFill>
              </a:rPr>
              <a:t>They have not restrained their feet.</a:t>
            </a:r>
          </a:p>
          <a:p>
            <a:pPr marL="0" indent="0" algn="ctr">
              <a:buNone/>
            </a:pPr>
            <a:r>
              <a:rPr lang="en-US" sz="4800" i="1" dirty="0" smtClean="0">
                <a:solidFill>
                  <a:schemeClr val="bg1"/>
                </a:solidFill>
              </a:rPr>
              <a:t>Therefore the Lord does not accept them; He will remember their iniquity now, And punish their sins.”</a:t>
            </a:r>
            <a:endParaRPr lang="en-US" sz="4800" i="1" dirty="0">
              <a:solidFill>
                <a:schemeClr val="bg1"/>
              </a:solidFill>
            </a:endParaRPr>
          </a:p>
        </p:txBody>
      </p:sp>
      <p:sp>
        <p:nvSpPr>
          <p:cNvPr id="4" name="Rectangle 3"/>
          <p:cNvSpPr/>
          <p:nvPr/>
        </p:nvSpPr>
        <p:spPr>
          <a:xfrm>
            <a:off x="14377" y="0"/>
            <a:ext cx="8153400" cy="1015663"/>
          </a:xfrm>
          <a:prstGeom prst="rect">
            <a:avLst/>
          </a:prstGeom>
          <a:noFill/>
        </p:spPr>
        <p:txBody>
          <a:bodyPr wrap="square" lIns="91440" tIns="45720" rIns="91440" bIns="45720">
            <a:spAutoFit/>
          </a:bodyPr>
          <a:lstStyle/>
          <a:p>
            <a:pPr algn="ct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Jeremiah 14:10</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871459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76300"/>
            <a:ext cx="7848600" cy="4648200"/>
          </a:xfrm>
        </p:spPr>
        <p:txBody>
          <a:bodyPr>
            <a:normAutofit/>
          </a:bodyPr>
          <a:lstStyle/>
          <a:p>
            <a:pPr marL="0" indent="0" algn="ctr">
              <a:buNone/>
            </a:pPr>
            <a:r>
              <a:rPr lang="en-US" sz="4800" i="1" dirty="0" smtClean="0">
                <a:solidFill>
                  <a:schemeClr val="bg1"/>
                </a:solidFill>
              </a:rPr>
              <a:t> “For I will be merciful to their unrighteousness, and their sins and their lawless deeds I will remember no more.”</a:t>
            </a:r>
            <a:endParaRPr lang="en-US" sz="4800" i="1" dirty="0">
              <a:solidFill>
                <a:schemeClr val="bg1"/>
              </a:solidFill>
            </a:endParaRPr>
          </a:p>
        </p:txBody>
      </p:sp>
      <p:sp>
        <p:nvSpPr>
          <p:cNvPr id="4" name="Rectangle 3"/>
          <p:cNvSpPr/>
          <p:nvPr/>
        </p:nvSpPr>
        <p:spPr>
          <a:xfrm>
            <a:off x="14377" y="0"/>
            <a:ext cx="8153400" cy="1015663"/>
          </a:xfrm>
          <a:prstGeom prst="rect">
            <a:avLst/>
          </a:prstGeom>
          <a:noFill/>
        </p:spPr>
        <p:txBody>
          <a:bodyPr wrap="square" lIns="91440" tIns="45720" rIns="91440" bIns="45720">
            <a:spAutoFit/>
          </a:bodyPr>
          <a:lstStyle/>
          <a:p>
            <a:pPr algn="ct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Hebrews 8:12</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0844152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952500"/>
            <a:ext cx="8153400" cy="4154984"/>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“When We Have A </a:t>
            </a:r>
            <a:r>
              <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W</a:t>
            </a: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rong View </a:t>
            </a:r>
            <a:r>
              <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O</a:t>
            </a: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f </a:t>
            </a:r>
            <a:r>
              <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a:t>
            </a: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he </a:t>
            </a:r>
            <a:r>
              <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a:t>
            </a: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ast </a:t>
            </a:r>
            <a:r>
              <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W</a:t>
            </a: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e </a:t>
            </a:r>
            <a:r>
              <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W</a:t>
            </a: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ill </a:t>
            </a:r>
            <a:r>
              <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N</a:t>
            </a: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ot </a:t>
            </a:r>
            <a:r>
              <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S</a:t>
            </a: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ee </a:t>
            </a:r>
            <a:r>
              <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a:t>
            </a: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he </a:t>
            </a:r>
            <a:r>
              <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a:t>
            </a: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resent ”</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1864102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77" y="876300"/>
            <a:ext cx="8153401" cy="4838700"/>
          </a:xfrm>
        </p:spPr>
        <p:txBody>
          <a:bodyPr>
            <a:noAutofit/>
          </a:bodyPr>
          <a:lstStyle/>
          <a:p>
            <a:pPr marL="0" indent="0" algn="ctr">
              <a:buNone/>
            </a:pPr>
            <a:r>
              <a:rPr lang="en-US" sz="2900" i="1" dirty="0">
                <a:solidFill>
                  <a:schemeClr val="bg1"/>
                </a:solidFill>
              </a:rPr>
              <a:t>“Woe to you, scribes and Pharisees, hypocrites! Because you build the tombs of the prophets and adorn the monuments of the righteous, 30 and say, ‘If we had lived in the days of our fathers, we would not have been partakers with them in the blood of the prophets</a:t>
            </a:r>
            <a:r>
              <a:rPr lang="en-US" sz="2900" i="1" dirty="0" smtClean="0">
                <a:solidFill>
                  <a:schemeClr val="bg1"/>
                </a:solidFill>
              </a:rPr>
              <a:t>.’ 31 </a:t>
            </a:r>
            <a:r>
              <a:rPr lang="en-US" sz="2900" i="1" dirty="0">
                <a:solidFill>
                  <a:schemeClr val="bg1"/>
                </a:solidFill>
              </a:rPr>
              <a:t>“Therefore you are witnesses against yourselves that you are sons of those who murdered the prophets. 32 Fill up, then, the measure of your fathers’ guilt. 33 Serpents, brood of vipers! How can you escape the condemnation of hell? </a:t>
            </a:r>
          </a:p>
        </p:txBody>
      </p:sp>
      <p:sp>
        <p:nvSpPr>
          <p:cNvPr id="4" name="Rectangle 3"/>
          <p:cNvSpPr/>
          <p:nvPr/>
        </p:nvSpPr>
        <p:spPr>
          <a:xfrm>
            <a:off x="14377" y="0"/>
            <a:ext cx="8153400" cy="1015663"/>
          </a:xfrm>
          <a:prstGeom prst="rect">
            <a:avLst/>
          </a:prstGeom>
          <a:noFill/>
        </p:spPr>
        <p:txBody>
          <a:bodyPr wrap="square" lIns="91440" tIns="45720" rIns="91440" bIns="45720">
            <a:spAutoFit/>
          </a:bodyPr>
          <a:lstStyle/>
          <a:p>
            <a:pPr algn="ct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Matthew 23:29-36</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401110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76300"/>
            <a:ext cx="7924800" cy="4838700"/>
          </a:xfrm>
        </p:spPr>
        <p:txBody>
          <a:bodyPr>
            <a:noAutofit/>
          </a:bodyPr>
          <a:lstStyle/>
          <a:p>
            <a:pPr marL="0" indent="0" algn="ctr">
              <a:buNone/>
            </a:pPr>
            <a:r>
              <a:rPr lang="en-US" sz="3100" i="1" dirty="0" smtClean="0">
                <a:solidFill>
                  <a:schemeClr val="bg1"/>
                </a:solidFill>
              </a:rPr>
              <a:t>34 </a:t>
            </a:r>
            <a:r>
              <a:rPr lang="en-US" sz="3100" i="1" dirty="0">
                <a:solidFill>
                  <a:schemeClr val="bg1"/>
                </a:solidFill>
              </a:rPr>
              <a:t>Therefore, indeed, I send you prophets, wise men, and scribes: some of them you will kill and crucify, and some of them you will scourge in your synagogues and persecute from city to city, 35 that on you may come all the righteous blood shed on the earth, from the blood of righteous Abel to the blood of Zechariah, son of </a:t>
            </a:r>
            <a:r>
              <a:rPr lang="en-US" sz="3100" i="1" dirty="0" err="1">
                <a:solidFill>
                  <a:schemeClr val="bg1"/>
                </a:solidFill>
              </a:rPr>
              <a:t>Berechiah</a:t>
            </a:r>
            <a:r>
              <a:rPr lang="en-US" sz="3100" i="1" dirty="0">
                <a:solidFill>
                  <a:schemeClr val="bg1"/>
                </a:solidFill>
              </a:rPr>
              <a:t>, whom you murdered between the temple and the altar. 36 Assuredly, I say to you, all these things will come upon this generation.</a:t>
            </a:r>
          </a:p>
        </p:txBody>
      </p:sp>
      <p:sp>
        <p:nvSpPr>
          <p:cNvPr id="4" name="Rectangle 3"/>
          <p:cNvSpPr/>
          <p:nvPr/>
        </p:nvSpPr>
        <p:spPr>
          <a:xfrm>
            <a:off x="14377" y="0"/>
            <a:ext cx="8153400" cy="1015663"/>
          </a:xfrm>
          <a:prstGeom prst="rect">
            <a:avLst/>
          </a:prstGeom>
          <a:noFill/>
        </p:spPr>
        <p:txBody>
          <a:bodyPr wrap="square" lIns="91440" tIns="45720" rIns="91440" bIns="45720">
            <a:spAutoFit/>
          </a:bodyPr>
          <a:lstStyle/>
          <a:p>
            <a:pPr algn="ct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Matthew 23:29-36</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2482863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876300"/>
            <a:ext cx="8167777" cy="4838700"/>
          </a:xfrm>
        </p:spPr>
        <p:txBody>
          <a:bodyPr>
            <a:noAutofit/>
          </a:bodyPr>
          <a:lstStyle/>
          <a:p>
            <a:r>
              <a:rPr lang="en-US" sz="2800" i="1" dirty="0">
                <a:solidFill>
                  <a:schemeClr val="bg1"/>
                </a:solidFill>
              </a:rPr>
              <a:t>Why did they view themselves as </a:t>
            </a:r>
            <a:r>
              <a:rPr lang="en-US" sz="2800" i="1" dirty="0" smtClean="0">
                <a:solidFill>
                  <a:schemeClr val="bg1"/>
                </a:solidFill>
              </a:rPr>
              <a:t>grasshoppers   ready </a:t>
            </a:r>
            <a:r>
              <a:rPr lang="en-US" sz="2800" i="1" dirty="0">
                <a:solidFill>
                  <a:schemeClr val="bg1"/>
                </a:solidFill>
              </a:rPr>
              <a:t>to be killed? </a:t>
            </a:r>
            <a:endParaRPr lang="en-US" sz="2800" i="1" dirty="0" smtClean="0">
              <a:solidFill>
                <a:schemeClr val="bg1"/>
              </a:solidFill>
            </a:endParaRPr>
          </a:p>
          <a:p>
            <a:pPr lvl="1"/>
            <a:r>
              <a:rPr lang="en-US" sz="2600" i="1" dirty="0" smtClean="0">
                <a:solidFill>
                  <a:schemeClr val="bg1"/>
                </a:solidFill>
              </a:rPr>
              <a:t>“Then </a:t>
            </a:r>
            <a:r>
              <a:rPr lang="en-US" sz="2600" i="1" dirty="0">
                <a:solidFill>
                  <a:schemeClr val="bg1"/>
                </a:solidFill>
              </a:rPr>
              <a:t>the Lord said: “I have pardoned, according to your word; 21 but truly, as I live, all the earth shall be filled with the glory of the Lord— 22 because all these men who have seen My glory and the signs which I did in Egypt and in the wilderness, and have put Me to the test now these ten times, and have not heeded My voice, 23 they certainly shall not see the land of which I swore to their fathers, nor shall any of those who rejected Me see it</a:t>
            </a:r>
            <a:r>
              <a:rPr lang="en-US" sz="2600" i="1" dirty="0" smtClean="0">
                <a:solidFill>
                  <a:schemeClr val="bg1"/>
                </a:solidFill>
              </a:rPr>
              <a:t>.” – Numbers 14</a:t>
            </a:r>
            <a:endParaRPr lang="en-US" sz="2600" i="1" dirty="0">
              <a:solidFill>
                <a:schemeClr val="bg1"/>
              </a:solidFill>
            </a:endParaRPr>
          </a:p>
        </p:txBody>
      </p:sp>
      <p:sp>
        <p:nvSpPr>
          <p:cNvPr id="4" name="Rectangle 3"/>
          <p:cNvSpPr/>
          <p:nvPr/>
        </p:nvSpPr>
        <p:spPr>
          <a:xfrm>
            <a:off x="14377" y="0"/>
            <a:ext cx="8153400" cy="1015663"/>
          </a:xfrm>
          <a:prstGeom prst="rect">
            <a:avLst/>
          </a:prstGeom>
          <a:noFill/>
        </p:spPr>
        <p:txBody>
          <a:bodyPr wrap="square" lIns="91440" tIns="45720" rIns="91440" bIns="45720">
            <a:spAutoFit/>
          </a:bodyPr>
          <a:lstStyle/>
          <a:p>
            <a:pPr algn="ct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“Memory”</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1940854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81100"/>
            <a:ext cx="8839200" cy="3416320"/>
          </a:xfrm>
          <a:prstGeom prst="rect">
            <a:avLst/>
          </a:prstGeom>
          <a:noFill/>
        </p:spPr>
        <p:txBody>
          <a:bodyPr wrap="square" lIns="91440" tIns="45720" rIns="91440" bIns="45720">
            <a:spAutoFit/>
          </a:bodyPr>
          <a:lstStyle/>
          <a:p>
            <a:pPr algn="ctr"/>
            <a:r>
              <a:rPr lang="en-US" sz="72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“The Power Of A God-Centered Memory”</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9550409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876300"/>
            <a:ext cx="8167777" cy="4838700"/>
          </a:xfrm>
        </p:spPr>
        <p:txBody>
          <a:bodyPr>
            <a:noAutofit/>
          </a:bodyPr>
          <a:lstStyle/>
          <a:p>
            <a:r>
              <a:rPr lang="en-US" sz="3100" i="1" dirty="0">
                <a:solidFill>
                  <a:schemeClr val="bg1"/>
                </a:solidFill>
              </a:rPr>
              <a:t>We cannot remember until we see God’s hand in our lives. (Rom 1:20-22</a:t>
            </a:r>
            <a:r>
              <a:rPr lang="en-US" sz="3100" i="1" dirty="0" smtClean="0">
                <a:solidFill>
                  <a:schemeClr val="bg1"/>
                </a:solidFill>
              </a:rPr>
              <a:t>)</a:t>
            </a:r>
          </a:p>
          <a:p>
            <a:pPr lvl="1"/>
            <a:r>
              <a:rPr lang="en-US" i="1" dirty="0">
                <a:solidFill>
                  <a:schemeClr val="bg1"/>
                </a:solidFill>
              </a:rPr>
              <a:t> </a:t>
            </a:r>
            <a:r>
              <a:rPr lang="en-US" i="1" dirty="0" smtClean="0">
                <a:solidFill>
                  <a:schemeClr val="bg1"/>
                </a:solidFill>
              </a:rPr>
              <a:t>“For </a:t>
            </a:r>
            <a:r>
              <a:rPr lang="en-US" i="1" dirty="0">
                <a:solidFill>
                  <a:schemeClr val="bg1"/>
                </a:solidFill>
              </a:rPr>
              <a:t>since the creation of the world His invisible attributes are clearly seen, being understood by the things that are made, even His eternal power and Godhead, so that they are without excuse, 21 because, although they knew God, they did not glorify Him as God, nor were thankful, but became futile in their thoughts, and their foolish hearts were darkened. 22 Professing to be wise, they became fools</a:t>
            </a:r>
            <a:r>
              <a:rPr lang="en-US" i="1" dirty="0" smtClean="0">
                <a:solidFill>
                  <a:schemeClr val="bg1"/>
                </a:solidFill>
              </a:rPr>
              <a:t>,”</a:t>
            </a:r>
            <a:endParaRPr lang="en-US" i="1" dirty="0">
              <a:solidFill>
                <a:schemeClr val="bg1"/>
              </a:solidFill>
            </a:endParaRPr>
          </a:p>
        </p:txBody>
      </p:sp>
      <p:sp>
        <p:nvSpPr>
          <p:cNvPr id="4" name="Rectangle 3"/>
          <p:cNvSpPr/>
          <p:nvPr/>
        </p:nvSpPr>
        <p:spPr>
          <a:xfrm>
            <a:off x="14377" y="0"/>
            <a:ext cx="8153400" cy="1015663"/>
          </a:xfrm>
          <a:prstGeom prst="rect">
            <a:avLst/>
          </a:prstGeom>
          <a:noFill/>
        </p:spPr>
        <p:txBody>
          <a:bodyPr wrap="square" lIns="91440" tIns="45720" rIns="91440" bIns="45720">
            <a:spAutoFit/>
          </a:bodyPr>
          <a:lstStyle/>
          <a:p>
            <a:pPr algn="ct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“God In Our Lives”</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7716553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76300"/>
            <a:ext cx="7924800" cy="4838700"/>
          </a:xfrm>
        </p:spPr>
        <p:txBody>
          <a:bodyPr>
            <a:noAutofit/>
          </a:bodyPr>
          <a:lstStyle/>
          <a:p>
            <a:pPr marL="0" indent="0" algn="ctr">
              <a:buNone/>
            </a:pPr>
            <a:r>
              <a:rPr lang="en-US" sz="3100" i="1" dirty="0" smtClean="0">
                <a:solidFill>
                  <a:schemeClr val="bg1"/>
                </a:solidFill>
              </a:rPr>
              <a:t>“Seeing </a:t>
            </a:r>
            <a:r>
              <a:rPr lang="en-US" sz="3100" i="1" dirty="0">
                <a:solidFill>
                  <a:schemeClr val="bg1"/>
                </a:solidFill>
              </a:rPr>
              <a:t>then that we have a great High Priest who has passed through the heavens, Jesus the Son of God, let us hold fast our confession. 15 For we do not have a High Priest who cannot sympathize with our weaknesses, but was in all points tempted as we are, yet without sin. 16 Let us therefore come boldly to the throne of grace, that we may obtain mercy and find grace to help in time of need</a:t>
            </a:r>
            <a:r>
              <a:rPr lang="en-US" sz="3100" i="1" dirty="0" smtClean="0">
                <a:solidFill>
                  <a:schemeClr val="bg1"/>
                </a:solidFill>
              </a:rPr>
              <a:t>.”</a:t>
            </a:r>
            <a:endParaRPr lang="en-US" sz="3100" i="1" dirty="0">
              <a:solidFill>
                <a:schemeClr val="bg1"/>
              </a:solidFill>
            </a:endParaRPr>
          </a:p>
        </p:txBody>
      </p:sp>
      <p:sp>
        <p:nvSpPr>
          <p:cNvPr id="4" name="Rectangle 3"/>
          <p:cNvSpPr/>
          <p:nvPr/>
        </p:nvSpPr>
        <p:spPr>
          <a:xfrm>
            <a:off x="14377" y="0"/>
            <a:ext cx="8153400" cy="1015663"/>
          </a:xfrm>
          <a:prstGeom prst="rect">
            <a:avLst/>
          </a:prstGeom>
          <a:noFill/>
        </p:spPr>
        <p:txBody>
          <a:bodyPr wrap="square" lIns="91440" tIns="45720" rIns="91440" bIns="45720">
            <a:spAutoFit/>
          </a:bodyPr>
          <a:lstStyle/>
          <a:p>
            <a:pPr algn="ct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Hebrews 4:14-16</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7010911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76300"/>
            <a:ext cx="7924800" cy="4838700"/>
          </a:xfrm>
        </p:spPr>
        <p:txBody>
          <a:bodyPr>
            <a:noAutofit/>
          </a:bodyPr>
          <a:lstStyle/>
          <a:p>
            <a:pPr marL="0" indent="0" algn="ctr">
              <a:buNone/>
            </a:pPr>
            <a:r>
              <a:rPr lang="en-US" sz="3600" i="1" dirty="0" smtClean="0">
                <a:solidFill>
                  <a:schemeClr val="bg1"/>
                </a:solidFill>
              </a:rPr>
              <a:t>“For </a:t>
            </a:r>
            <a:r>
              <a:rPr lang="en-US" sz="3600" i="1" dirty="0">
                <a:solidFill>
                  <a:schemeClr val="bg1"/>
                </a:solidFill>
              </a:rPr>
              <a:t>consider Him who endured such hostility from sinners against Himself, lest you become weary and discouraged in your souls</a:t>
            </a:r>
            <a:r>
              <a:rPr lang="en-US" sz="3600" i="1" dirty="0" smtClean="0">
                <a:solidFill>
                  <a:schemeClr val="bg1"/>
                </a:solidFill>
              </a:rPr>
              <a:t>.”</a:t>
            </a:r>
          </a:p>
          <a:p>
            <a:pPr marL="0" indent="0" algn="ctr">
              <a:buNone/>
            </a:pPr>
            <a:endParaRPr lang="en-US" i="1" dirty="0">
              <a:solidFill>
                <a:schemeClr val="bg1"/>
              </a:solidFill>
            </a:endParaRPr>
          </a:p>
          <a:p>
            <a:pPr marL="0" indent="0" algn="ctr">
              <a:buNone/>
            </a:pPr>
            <a:r>
              <a:rPr lang="en-US" sz="3600" i="1" dirty="0" smtClean="0">
                <a:solidFill>
                  <a:schemeClr val="bg1"/>
                </a:solidFill>
              </a:rPr>
              <a:t>“If </a:t>
            </a:r>
            <a:r>
              <a:rPr lang="en-US" sz="3600" i="1" dirty="0">
                <a:solidFill>
                  <a:schemeClr val="bg1"/>
                </a:solidFill>
              </a:rPr>
              <a:t>only we could see the cross every time </a:t>
            </a:r>
            <a:r>
              <a:rPr lang="en-US" sz="3600" i="1" dirty="0" smtClean="0">
                <a:solidFill>
                  <a:schemeClr val="bg1"/>
                </a:solidFill>
              </a:rPr>
              <a:t>we thought </a:t>
            </a:r>
            <a:r>
              <a:rPr lang="en-US" sz="3600" i="1" dirty="0">
                <a:solidFill>
                  <a:schemeClr val="bg1"/>
                </a:solidFill>
              </a:rPr>
              <a:t>of quitting, striking back, </a:t>
            </a:r>
            <a:r>
              <a:rPr lang="en-US" sz="3600" i="1" dirty="0" smtClean="0">
                <a:solidFill>
                  <a:schemeClr val="bg1"/>
                </a:solidFill>
              </a:rPr>
              <a:t>compromising </a:t>
            </a:r>
            <a:r>
              <a:rPr lang="en-US" sz="3600" i="1" dirty="0">
                <a:solidFill>
                  <a:schemeClr val="bg1"/>
                </a:solidFill>
              </a:rPr>
              <a:t>or becoming </a:t>
            </a:r>
            <a:r>
              <a:rPr lang="en-US" sz="3600" i="1" dirty="0" smtClean="0">
                <a:solidFill>
                  <a:schemeClr val="bg1"/>
                </a:solidFill>
              </a:rPr>
              <a:t>indifferent”</a:t>
            </a:r>
            <a:endParaRPr lang="en-US" sz="3600" i="1" dirty="0">
              <a:solidFill>
                <a:schemeClr val="bg1"/>
              </a:solidFill>
            </a:endParaRPr>
          </a:p>
          <a:p>
            <a:pPr marL="0" indent="0" algn="ctr">
              <a:buNone/>
            </a:pPr>
            <a:endParaRPr lang="en-US" i="1" dirty="0">
              <a:solidFill>
                <a:schemeClr val="bg1"/>
              </a:solidFill>
            </a:endParaRPr>
          </a:p>
        </p:txBody>
      </p:sp>
      <p:sp>
        <p:nvSpPr>
          <p:cNvPr id="4" name="Rectangle 3"/>
          <p:cNvSpPr/>
          <p:nvPr/>
        </p:nvSpPr>
        <p:spPr>
          <a:xfrm>
            <a:off x="14377" y="0"/>
            <a:ext cx="8153400" cy="1015663"/>
          </a:xfrm>
          <a:prstGeom prst="rect">
            <a:avLst/>
          </a:prstGeom>
          <a:noFill/>
        </p:spPr>
        <p:txBody>
          <a:bodyPr wrap="square" lIns="91440" tIns="45720" rIns="91440" bIns="45720">
            <a:spAutoFit/>
          </a:bodyPr>
          <a:lstStyle/>
          <a:p>
            <a:pPr algn="ct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Hebrews 12:3</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8120276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87"/>
            <a:ext cx="9144000" cy="57721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p:cNvSpPr>
          <p:nvPr/>
        </p:nvSpPr>
        <p:spPr bwMode="auto">
          <a:xfrm>
            <a:off x="0" y="0"/>
            <a:ext cx="9144000" cy="5600700"/>
          </a:xfrm>
          <a:prstGeom prst="rect">
            <a:avLst/>
          </a:prstGeom>
          <a:solidFill>
            <a:sysClr val="windowText" lastClr="000000">
              <a:alpha val="62000"/>
            </a:sysClr>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3100" dirty="0" smtClean="0">
                <a:solidFill>
                  <a:sysClr val="window" lastClr="FFFFFF"/>
                </a:solidFill>
                <a:latin typeface="David" pitchFamily="34" charset="-79"/>
                <a:cs typeface="David" pitchFamily="34" charset="-79"/>
              </a:rPr>
              <a:t>Isaiah 53 </a:t>
            </a:r>
          </a:p>
          <a:p>
            <a:pPr algn="l">
              <a:defRPr/>
            </a:pPr>
            <a:r>
              <a:rPr lang="en-US" sz="3100" dirty="0">
                <a:solidFill>
                  <a:sysClr val="window" lastClr="FFFFFF"/>
                </a:solidFill>
                <a:latin typeface="David" pitchFamily="34" charset="-79"/>
                <a:cs typeface="David" pitchFamily="34" charset="-79"/>
              </a:rPr>
              <a:t> 4 Surely He has borne our </a:t>
            </a:r>
            <a:r>
              <a:rPr lang="en-US" sz="3100" dirty="0" err="1">
                <a:solidFill>
                  <a:sysClr val="window" lastClr="FFFFFF"/>
                </a:solidFill>
                <a:latin typeface="David" pitchFamily="34" charset="-79"/>
                <a:cs typeface="David" pitchFamily="34" charset="-79"/>
              </a:rPr>
              <a:t>griefs</a:t>
            </a:r>
            <a:r>
              <a:rPr lang="en-US" sz="3100" dirty="0">
                <a:solidFill>
                  <a:sysClr val="window" lastClr="FFFFFF"/>
                </a:solidFill>
                <a:latin typeface="David" pitchFamily="34" charset="-79"/>
                <a:cs typeface="David" pitchFamily="34" charset="-79"/>
              </a:rPr>
              <a:t> </a:t>
            </a:r>
          </a:p>
          <a:p>
            <a:pPr algn="l">
              <a:defRPr/>
            </a:pPr>
            <a:r>
              <a:rPr lang="en-US" sz="3100" dirty="0">
                <a:solidFill>
                  <a:sysClr val="window" lastClr="FFFFFF"/>
                </a:solidFill>
                <a:latin typeface="David" pitchFamily="34" charset="-79"/>
                <a:cs typeface="David" pitchFamily="34" charset="-79"/>
              </a:rPr>
              <a:t>      And carried our sorrows; </a:t>
            </a:r>
          </a:p>
          <a:p>
            <a:pPr algn="l">
              <a:defRPr/>
            </a:pPr>
            <a:r>
              <a:rPr lang="en-US" sz="3100" dirty="0">
                <a:solidFill>
                  <a:sysClr val="window" lastClr="FFFFFF"/>
                </a:solidFill>
                <a:latin typeface="David" pitchFamily="34" charset="-79"/>
                <a:cs typeface="David" pitchFamily="34" charset="-79"/>
              </a:rPr>
              <a:t>      Yet we esteemed Him stricken, </a:t>
            </a:r>
          </a:p>
          <a:p>
            <a:pPr algn="l">
              <a:defRPr/>
            </a:pPr>
            <a:r>
              <a:rPr lang="en-US" sz="3100" dirty="0">
                <a:solidFill>
                  <a:sysClr val="window" lastClr="FFFFFF"/>
                </a:solidFill>
                <a:latin typeface="David" pitchFamily="34" charset="-79"/>
                <a:cs typeface="David" pitchFamily="34" charset="-79"/>
              </a:rPr>
              <a:t>      Smitten by God, and afflicted. </a:t>
            </a:r>
          </a:p>
          <a:p>
            <a:pPr algn="l">
              <a:defRPr/>
            </a:pPr>
            <a:r>
              <a:rPr lang="en-US" sz="3100" dirty="0">
                <a:solidFill>
                  <a:sysClr val="window" lastClr="FFFFFF"/>
                </a:solidFill>
                <a:latin typeface="David" pitchFamily="34" charset="-79"/>
                <a:cs typeface="David" pitchFamily="34" charset="-79"/>
              </a:rPr>
              <a:t> </a:t>
            </a:r>
            <a:r>
              <a:rPr lang="en-US" sz="3100" dirty="0" smtClean="0">
                <a:solidFill>
                  <a:sysClr val="window" lastClr="FFFFFF"/>
                </a:solidFill>
                <a:latin typeface="David" pitchFamily="34" charset="-79"/>
                <a:cs typeface="David" pitchFamily="34" charset="-79"/>
              </a:rPr>
              <a:t>5 </a:t>
            </a:r>
            <a:r>
              <a:rPr lang="en-US" sz="3100" dirty="0">
                <a:solidFill>
                  <a:sysClr val="window" lastClr="FFFFFF"/>
                </a:solidFill>
                <a:latin typeface="David" pitchFamily="34" charset="-79"/>
                <a:cs typeface="David" pitchFamily="34" charset="-79"/>
              </a:rPr>
              <a:t>But He was wounded for our transgressions, </a:t>
            </a:r>
          </a:p>
          <a:p>
            <a:pPr algn="l">
              <a:defRPr/>
            </a:pPr>
            <a:r>
              <a:rPr lang="en-US" sz="3100" dirty="0">
                <a:solidFill>
                  <a:sysClr val="window" lastClr="FFFFFF"/>
                </a:solidFill>
                <a:latin typeface="David" pitchFamily="34" charset="-79"/>
                <a:cs typeface="David" pitchFamily="34" charset="-79"/>
              </a:rPr>
              <a:t>      He was bruised for our iniquities; </a:t>
            </a:r>
          </a:p>
          <a:p>
            <a:pPr algn="l">
              <a:defRPr/>
            </a:pPr>
            <a:r>
              <a:rPr lang="en-US" sz="3100" dirty="0">
                <a:solidFill>
                  <a:sysClr val="window" lastClr="FFFFFF"/>
                </a:solidFill>
                <a:latin typeface="David" pitchFamily="34" charset="-79"/>
                <a:cs typeface="David" pitchFamily="34" charset="-79"/>
              </a:rPr>
              <a:t>      The chastisement for our peace was upon Him, </a:t>
            </a:r>
          </a:p>
          <a:p>
            <a:pPr algn="l">
              <a:defRPr/>
            </a:pPr>
            <a:r>
              <a:rPr lang="en-US" sz="3100" dirty="0">
                <a:solidFill>
                  <a:sysClr val="window" lastClr="FFFFFF"/>
                </a:solidFill>
                <a:latin typeface="David" pitchFamily="34" charset="-79"/>
                <a:cs typeface="David" pitchFamily="34" charset="-79"/>
              </a:rPr>
              <a:t>      And by His stripes we are healed. </a:t>
            </a:r>
          </a:p>
          <a:p>
            <a:pPr algn="l">
              <a:defRPr/>
            </a:pPr>
            <a:r>
              <a:rPr lang="en-US" sz="3100" dirty="0">
                <a:solidFill>
                  <a:sysClr val="window" lastClr="FFFFFF"/>
                </a:solidFill>
                <a:latin typeface="David" pitchFamily="34" charset="-79"/>
                <a:cs typeface="David" pitchFamily="34" charset="-79"/>
              </a:rPr>
              <a:t>  </a:t>
            </a:r>
            <a:r>
              <a:rPr lang="en-US" sz="3100" dirty="0" smtClean="0">
                <a:solidFill>
                  <a:sysClr val="window" lastClr="FFFFFF"/>
                </a:solidFill>
                <a:latin typeface="David" pitchFamily="34" charset="-79"/>
                <a:cs typeface="David" pitchFamily="34" charset="-79"/>
              </a:rPr>
              <a:t>6 </a:t>
            </a:r>
            <a:r>
              <a:rPr lang="en-US" sz="3100" dirty="0">
                <a:solidFill>
                  <a:sysClr val="window" lastClr="FFFFFF"/>
                </a:solidFill>
                <a:latin typeface="David" pitchFamily="34" charset="-79"/>
                <a:cs typeface="David" pitchFamily="34" charset="-79"/>
              </a:rPr>
              <a:t>All we like sheep have gone astray; </a:t>
            </a:r>
          </a:p>
          <a:p>
            <a:pPr algn="l">
              <a:defRPr/>
            </a:pPr>
            <a:r>
              <a:rPr lang="en-US" sz="3100" dirty="0">
                <a:solidFill>
                  <a:sysClr val="window" lastClr="FFFFFF"/>
                </a:solidFill>
                <a:latin typeface="David" pitchFamily="34" charset="-79"/>
                <a:cs typeface="David" pitchFamily="34" charset="-79"/>
              </a:rPr>
              <a:t>      We have turned, every one, to his own way; </a:t>
            </a:r>
          </a:p>
          <a:p>
            <a:pPr algn="l">
              <a:defRPr/>
            </a:pPr>
            <a:r>
              <a:rPr lang="en-US" sz="3100" dirty="0">
                <a:solidFill>
                  <a:sysClr val="window" lastClr="FFFFFF"/>
                </a:solidFill>
                <a:latin typeface="David" pitchFamily="34" charset="-79"/>
                <a:cs typeface="David" pitchFamily="34" charset="-79"/>
              </a:rPr>
              <a:t>      And the LORD has laid on Him the iniquity of us all.</a:t>
            </a:r>
            <a:endParaRPr lang="en-US" sz="3100" dirty="0" smtClean="0">
              <a:solidFill>
                <a:sysClr val="windowText" lastClr="000000"/>
              </a:solidFill>
              <a:latin typeface="David" pitchFamily="34" charset="-79"/>
              <a:cs typeface="David" pitchFamily="34" charset="-79"/>
            </a:endParaRPr>
          </a:p>
        </p:txBody>
      </p:sp>
    </p:spTree>
    <p:extLst>
      <p:ext uri="{BB962C8B-B14F-4D97-AF65-F5344CB8AC3E}">
        <p14:creationId xmlns:p14="http://schemas.microsoft.com/office/powerpoint/2010/main" val="27278659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81100"/>
            <a:ext cx="8839200" cy="2308324"/>
          </a:xfrm>
          <a:prstGeom prst="rect">
            <a:avLst/>
          </a:prstGeom>
          <a:noFill/>
        </p:spPr>
        <p:txBody>
          <a:bodyPr wrap="square" lIns="91440" tIns="45720" rIns="91440" bIns="45720">
            <a:spAutoFit/>
          </a:bodyPr>
          <a:lstStyle/>
          <a:p>
            <a:pPr algn="ctr"/>
            <a:r>
              <a:rPr lang="en-US" sz="72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“Principles To Mold Our Memories”</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1917623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76300"/>
            <a:ext cx="7924800" cy="4838700"/>
          </a:xfrm>
        </p:spPr>
        <p:txBody>
          <a:bodyPr>
            <a:noAutofit/>
          </a:bodyPr>
          <a:lstStyle/>
          <a:p>
            <a:r>
              <a:rPr lang="en-US" sz="3600" i="1" dirty="0">
                <a:solidFill>
                  <a:schemeClr val="bg1"/>
                </a:solidFill>
              </a:rPr>
              <a:t>Challenge the things you remember. </a:t>
            </a:r>
            <a:r>
              <a:rPr lang="en-US" sz="3600" i="1" dirty="0" smtClean="0">
                <a:solidFill>
                  <a:schemeClr val="bg1"/>
                </a:solidFill>
              </a:rPr>
              <a:t>	(</a:t>
            </a:r>
            <a:r>
              <a:rPr lang="en-US" sz="3600" i="1" dirty="0" err="1">
                <a:solidFill>
                  <a:schemeClr val="bg1"/>
                </a:solidFill>
              </a:rPr>
              <a:t>Jn</a:t>
            </a:r>
            <a:r>
              <a:rPr lang="en-US" sz="3600" i="1" dirty="0">
                <a:solidFill>
                  <a:schemeClr val="bg1"/>
                </a:solidFill>
              </a:rPr>
              <a:t> 7:24</a:t>
            </a:r>
            <a:r>
              <a:rPr lang="en-US" sz="3600" i="1" dirty="0" smtClean="0">
                <a:solidFill>
                  <a:schemeClr val="bg1"/>
                </a:solidFill>
              </a:rPr>
              <a:t>)</a:t>
            </a:r>
          </a:p>
          <a:p>
            <a:r>
              <a:rPr lang="en-US" sz="3600" i="1" dirty="0" smtClean="0">
                <a:solidFill>
                  <a:schemeClr val="bg1"/>
                </a:solidFill>
              </a:rPr>
              <a:t>Learn to not forget the what God tells us, and do forget the things He says to. 	(Eph. 4:17-32)</a:t>
            </a:r>
          </a:p>
          <a:p>
            <a:r>
              <a:rPr lang="en-US" sz="3600" i="1" dirty="0">
                <a:solidFill>
                  <a:schemeClr val="bg1"/>
                </a:solidFill>
              </a:rPr>
              <a:t>Remember the stand of faithful men and women who stands in our own life</a:t>
            </a:r>
            <a:r>
              <a:rPr lang="en-US" sz="3600" i="1" dirty="0" smtClean="0">
                <a:solidFill>
                  <a:schemeClr val="bg1"/>
                </a:solidFill>
              </a:rPr>
              <a:t>.	(Heb. 10:32-35) </a:t>
            </a:r>
          </a:p>
          <a:p>
            <a:endParaRPr lang="en-US" i="1" dirty="0">
              <a:solidFill>
                <a:schemeClr val="bg1"/>
              </a:solidFill>
            </a:endParaRPr>
          </a:p>
        </p:txBody>
      </p:sp>
      <p:sp>
        <p:nvSpPr>
          <p:cNvPr id="4" name="Rectangle 3"/>
          <p:cNvSpPr/>
          <p:nvPr/>
        </p:nvSpPr>
        <p:spPr>
          <a:xfrm>
            <a:off x="14377" y="0"/>
            <a:ext cx="8153400" cy="1015663"/>
          </a:xfrm>
          <a:prstGeom prst="rect">
            <a:avLst/>
          </a:prstGeom>
          <a:noFill/>
        </p:spPr>
        <p:txBody>
          <a:bodyPr wrap="square" lIns="91440" tIns="45720" rIns="91440" bIns="45720">
            <a:spAutoFit/>
          </a:bodyPr>
          <a:lstStyle/>
          <a:p>
            <a:pPr algn="ct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“Molding Our Memory”</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0428362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638335"/>
            <a:ext cx="8839200" cy="1200329"/>
          </a:xfrm>
          <a:prstGeom prst="rect">
            <a:avLst/>
          </a:prstGeom>
          <a:noFill/>
        </p:spPr>
        <p:txBody>
          <a:bodyPr wrap="square" lIns="91440" tIns="45720" rIns="91440" bIns="45720">
            <a:spAutoFit/>
          </a:bodyPr>
          <a:lstStyle/>
          <a:p>
            <a:pPr algn="ctr"/>
            <a:r>
              <a:rPr lang="en-US" sz="72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Conclusion</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8423985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76300"/>
            <a:ext cx="7924800" cy="4838700"/>
          </a:xfrm>
        </p:spPr>
        <p:txBody>
          <a:bodyPr>
            <a:noAutofit/>
          </a:bodyPr>
          <a:lstStyle/>
          <a:p>
            <a:r>
              <a:rPr lang="en-US" sz="4000" i="1" dirty="0">
                <a:solidFill>
                  <a:schemeClr val="bg1"/>
                </a:solidFill>
              </a:rPr>
              <a:t>Does the peace and joy of God reign in your life? </a:t>
            </a:r>
            <a:endParaRPr lang="en-US" sz="4000" i="1" dirty="0" smtClean="0">
              <a:solidFill>
                <a:schemeClr val="bg1"/>
              </a:solidFill>
            </a:endParaRPr>
          </a:p>
          <a:p>
            <a:pPr lvl="1"/>
            <a:r>
              <a:rPr lang="en-US" sz="3000" i="1" dirty="0" smtClean="0">
                <a:solidFill>
                  <a:schemeClr val="bg1"/>
                </a:solidFill>
              </a:rPr>
              <a:t>‘Therefore </a:t>
            </a:r>
            <a:r>
              <a:rPr lang="en-US" sz="3000" i="1" dirty="0">
                <a:solidFill>
                  <a:schemeClr val="bg1"/>
                </a:solidFill>
              </a:rPr>
              <a:t>gird up the loins of your mind, be sober, and rest your hope fully upon the grace that is to be brought to you at the revelation of Jesus Christ</a:t>
            </a:r>
            <a:r>
              <a:rPr lang="en-US" sz="3000" i="1" dirty="0" smtClean="0">
                <a:solidFill>
                  <a:schemeClr val="bg1"/>
                </a:solidFill>
              </a:rPr>
              <a:t>;’ – 1 Peter 1:13</a:t>
            </a:r>
          </a:p>
          <a:p>
            <a:r>
              <a:rPr lang="en-US" sz="4000" i="1" dirty="0" smtClean="0">
                <a:solidFill>
                  <a:schemeClr val="bg1"/>
                </a:solidFill>
              </a:rPr>
              <a:t>What do you remember?</a:t>
            </a:r>
            <a:endParaRPr lang="en-US" sz="4000" i="1" dirty="0">
              <a:solidFill>
                <a:schemeClr val="bg1"/>
              </a:solidFill>
            </a:endParaRPr>
          </a:p>
        </p:txBody>
      </p:sp>
      <p:sp>
        <p:nvSpPr>
          <p:cNvPr id="4" name="Rectangle 3"/>
          <p:cNvSpPr/>
          <p:nvPr/>
        </p:nvSpPr>
        <p:spPr>
          <a:xfrm>
            <a:off x="14377" y="0"/>
            <a:ext cx="8153400" cy="1015663"/>
          </a:xfrm>
          <a:prstGeom prst="rect">
            <a:avLst/>
          </a:prstGeom>
          <a:noFill/>
        </p:spPr>
        <p:txBody>
          <a:bodyPr wrap="square" lIns="91440" tIns="45720" rIns="91440" bIns="45720">
            <a:spAutoFit/>
          </a:bodyPr>
          <a:lstStyle/>
          <a:p>
            <a:pPr algn="ct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Conclusion</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1833337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76300"/>
            <a:ext cx="7924800" cy="4838700"/>
          </a:xfrm>
        </p:spPr>
        <p:txBody>
          <a:bodyPr>
            <a:noAutofit/>
          </a:bodyPr>
          <a:lstStyle/>
          <a:p>
            <a:pPr marL="0" indent="0" algn="ctr">
              <a:buNone/>
            </a:pPr>
            <a:r>
              <a:rPr lang="en-US" sz="2600" i="1" dirty="0" smtClean="0">
                <a:solidFill>
                  <a:schemeClr val="bg1"/>
                </a:solidFill>
              </a:rPr>
              <a:t>‘Be </a:t>
            </a:r>
            <a:r>
              <a:rPr lang="en-US" sz="2600" i="1" dirty="0">
                <a:solidFill>
                  <a:schemeClr val="bg1"/>
                </a:solidFill>
              </a:rPr>
              <a:t>anxious for nothing, but in everything by prayer and supplication, with thanksgiving, let your requests be made known to God; 7 and the peace of God, which surpasses all understanding, will guard your hearts and minds through Christ </a:t>
            </a:r>
            <a:r>
              <a:rPr lang="en-US" sz="2600" i="1" dirty="0" smtClean="0">
                <a:solidFill>
                  <a:schemeClr val="bg1"/>
                </a:solidFill>
              </a:rPr>
              <a:t>Jesus. 8 </a:t>
            </a:r>
            <a:r>
              <a:rPr lang="en-US" sz="2600" i="1" dirty="0">
                <a:solidFill>
                  <a:schemeClr val="bg1"/>
                </a:solidFill>
              </a:rPr>
              <a:t>Finally, brethren, whatever things are true, whatever things are noble, whatever things are just, whatever things are pure, whatever things are lovely, whatever things are of good report, if there is any virtue and if there is anything praiseworthy—meditate on these things. 9 The things which you learned and received and heard and saw in me, these do, and the God of peace will be with you</a:t>
            </a:r>
            <a:r>
              <a:rPr lang="en-US" sz="2600" i="1" dirty="0" smtClean="0">
                <a:solidFill>
                  <a:schemeClr val="bg1"/>
                </a:solidFill>
              </a:rPr>
              <a:t>.’</a:t>
            </a:r>
            <a:endParaRPr lang="en-US" sz="2600" i="1" dirty="0">
              <a:solidFill>
                <a:schemeClr val="bg1"/>
              </a:solidFill>
            </a:endParaRPr>
          </a:p>
        </p:txBody>
      </p:sp>
      <p:sp>
        <p:nvSpPr>
          <p:cNvPr id="4" name="Rectangle 3"/>
          <p:cNvSpPr/>
          <p:nvPr/>
        </p:nvSpPr>
        <p:spPr>
          <a:xfrm>
            <a:off x="14377" y="0"/>
            <a:ext cx="8153400" cy="1015663"/>
          </a:xfrm>
          <a:prstGeom prst="rect">
            <a:avLst/>
          </a:prstGeom>
          <a:noFill/>
        </p:spPr>
        <p:txBody>
          <a:bodyPr wrap="square" lIns="91440" tIns="45720" rIns="91440" bIns="45720">
            <a:spAutoFit/>
          </a:bodyPr>
          <a:lstStyle/>
          <a:p>
            <a:pPr algn="ct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Philippians 4:6-9</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3382712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638300"/>
            <a:ext cx="8153400" cy="3046988"/>
          </a:xfrm>
          <a:prstGeom prst="rect">
            <a:avLst/>
          </a:prstGeom>
          <a:noFill/>
        </p:spPr>
        <p:txBody>
          <a:bodyPr wrap="square" lIns="91440" tIns="45720" rIns="91440" bIns="45720">
            <a:spAutoFit/>
          </a:bodyPr>
          <a:lstStyle/>
          <a:p>
            <a:pPr algn="ctr"/>
            <a:r>
              <a:rPr lang="en-US" sz="9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“The Way Things Were”</a:t>
            </a:r>
            <a:endParaRPr lang="en-US" sz="8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6392537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66700"/>
            <a:ext cx="5943600" cy="2800767"/>
          </a:xfrm>
          <a:prstGeom prst="rect">
            <a:avLst/>
          </a:prstGeom>
          <a:noFill/>
        </p:spPr>
        <p:txBody>
          <a:bodyPr wrap="square" lIns="91440" tIns="45720" rIns="91440" bIns="45720">
            <a:spAutoFit/>
          </a:bodyPr>
          <a:lstStyle/>
          <a:p>
            <a:pPr algn="ctr"/>
            <a:r>
              <a:rPr lang="en-US" sz="8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“The Lions </a:t>
            </a:r>
          </a:p>
          <a:p>
            <a:pPr algn="ctr"/>
            <a:r>
              <a:rPr lang="en-US" sz="8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Lunch”</a:t>
            </a:r>
            <a:endPar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3391987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87"/>
            <a:ext cx="9144000" cy="57721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p:cNvSpPr>
          <p:nvPr/>
        </p:nvSpPr>
        <p:spPr bwMode="auto">
          <a:xfrm>
            <a:off x="0" y="33787"/>
            <a:ext cx="9144000" cy="5566913"/>
          </a:xfrm>
          <a:prstGeom prst="rect">
            <a:avLst/>
          </a:prstGeom>
          <a:solidFill>
            <a:sysClr val="windowText" lastClr="000000">
              <a:alpha val="62000"/>
            </a:sysClr>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prstClr val="white"/>
                </a:solidFill>
                <a:latin typeface="David" pitchFamily="34" charset="-79"/>
                <a:cs typeface="David" pitchFamily="34" charset="-79"/>
              </a:rPr>
              <a:t>1 Corinthians 11</a:t>
            </a:r>
          </a:p>
          <a:p>
            <a:pPr algn="l"/>
            <a:r>
              <a:rPr lang="en-US" sz="2900" dirty="0">
                <a:solidFill>
                  <a:prstClr val="white"/>
                </a:solidFill>
                <a:latin typeface="David" pitchFamily="34" charset="-79"/>
                <a:cs typeface="David" pitchFamily="34" charset="-79"/>
              </a:rPr>
              <a:t>23 For I received from the Lord that which I also delivered to you: that the Lord Jesus on the same night in which He was betrayed took bread; </a:t>
            </a:r>
            <a:endParaRPr lang="en-US" sz="2900" dirty="0" smtClean="0">
              <a:solidFill>
                <a:prstClr val="white"/>
              </a:solidFill>
              <a:latin typeface="David" pitchFamily="34" charset="-79"/>
              <a:cs typeface="David" pitchFamily="34" charset="-79"/>
            </a:endParaRPr>
          </a:p>
          <a:p>
            <a:pPr algn="l"/>
            <a:r>
              <a:rPr lang="en-US" sz="2900" dirty="0" smtClean="0">
                <a:solidFill>
                  <a:prstClr val="white"/>
                </a:solidFill>
                <a:latin typeface="David" pitchFamily="34" charset="-79"/>
                <a:cs typeface="David" pitchFamily="34" charset="-79"/>
              </a:rPr>
              <a:t>24 </a:t>
            </a:r>
            <a:r>
              <a:rPr lang="en-US" sz="2900" dirty="0">
                <a:solidFill>
                  <a:prstClr val="white"/>
                </a:solidFill>
                <a:latin typeface="David" pitchFamily="34" charset="-79"/>
                <a:cs typeface="David" pitchFamily="34" charset="-79"/>
              </a:rPr>
              <a:t>and when He had given thanks, He broke it and said, “Take, </a:t>
            </a:r>
            <a:r>
              <a:rPr lang="en-US" sz="2900" dirty="0" smtClean="0">
                <a:solidFill>
                  <a:prstClr val="white"/>
                </a:solidFill>
                <a:latin typeface="David" pitchFamily="34" charset="-79"/>
                <a:cs typeface="David" pitchFamily="34" charset="-79"/>
              </a:rPr>
              <a:t>eat, this </a:t>
            </a:r>
            <a:r>
              <a:rPr lang="en-US" sz="2900" dirty="0">
                <a:solidFill>
                  <a:prstClr val="white"/>
                </a:solidFill>
                <a:latin typeface="David" pitchFamily="34" charset="-79"/>
                <a:cs typeface="David" pitchFamily="34" charset="-79"/>
              </a:rPr>
              <a:t>is My body which is </a:t>
            </a:r>
            <a:r>
              <a:rPr lang="en-US" sz="2900" dirty="0" smtClean="0">
                <a:solidFill>
                  <a:prstClr val="white"/>
                </a:solidFill>
                <a:latin typeface="David" pitchFamily="34" charset="-79"/>
                <a:cs typeface="David" pitchFamily="34" charset="-79"/>
              </a:rPr>
              <a:t>broken for </a:t>
            </a:r>
            <a:r>
              <a:rPr lang="en-US" sz="2900" dirty="0">
                <a:solidFill>
                  <a:prstClr val="white"/>
                </a:solidFill>
                <a:latin typeface="David" pitchFamily="34" charset="-79"/>
                <a:cs typeface="David" pitchFamily="34" charset="-79"/>
              </a:rPr>
              <a:t>you; do this in remembrance of Me.” 25 In the same manner He also took the cup after supper, saying, “This cup is the new covenant in My blood. This do, as often as you drink it, in remembrance of Me.” </a:t>
            </a:r>
          </a:p>
          <a:p>
            <a:pPr algn="l"/>
            <a:r>
              <a:rPr lang="en-US" sz="2900" dirty="0">
                <a:solidFill>
                  <a:prstClr val="white"/>
                </a:solidFill>
                <a:latin typeface="David" pitchFamily="34" charset="-79"/>
                <a:cs typeface="David" pitchFamily="34" charset="-79"/>
              </a:rPr>
              <a:t>26 For as often as you eat this bread and drink this cup, you proclaim the Lord’s death till He comes.</a:t>
            </a:r>
          </a:p>
        </p:txBody>
      </p:sp>
    </p:spTree>
    <p:extLst>
      <p:ext uri="{BB962C8B-B14F-4D97-AF65-F5344CB8AC3E}">
        <p14:creationId xmlns:p14="http://schemas.microsoft.com/office/powerpoint/2010/main" val="876708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a:xfrm>
            <a:off x="152399" y="266700"/>
            <a:ext cx="8839201" cy="5029200"/>
          </a:xfrm>
          <a:prstGeom prst="rect">
            <a:avLst/>
          </a:prstGeom>
        </p:spPr>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buClr>
                <a:srgbClr val="F3A447"/>
              </a:buClr>
              <a:defRPr/>
            </a:pPr>
            <a:r>
              <a:rPr lang="en-US" sz="3250" b="1" dirty="0" smtClean="0">
                <a:solidFill>
                  <a:prstClr val="white"/>
                </a:solidFill>
                <a:latin typeface="Constantia"/>
              </a:rPr>
              <a:t>505 – Glorify Thy Name</a:t>
            </a:r>
          </a:p>
          <a:p>
            <a:pPr>
              <a:buClr>
                <a:srgbClr val="F3A447"/>
              </a:buClr>
              <a:defRPr/>
            </a:pPr>
            <a:r>
              <a:rPr lang="en-US" sz="3250" b="1" dirty="0" smtClean="0">
                <a:solidFill>
                  <a:prstClr val="white"/>
                </a:solidFill>
                <a:latin typeface="Constantia"/>
              </a:rPr>
              <a:t>Handout – Worthy, You Are Worthy</a:t>
            </a:r>
          </a:p>
          <a:p>
            <a:pPr>
              <a:buClr>
                <a:srgbClr val="F3A447"/>
              </a:buClr>
              <a:defRPr/>
            </a:pPr>
            <a:r>
              <a:rPr lang="en-US" sz="3250" b="1" dirty="0" smtClean="0">
                <a:solidFill>
                  <a:prstClr val="white"/>
                </a:solidFill>
                <a:latin typeface="Constantia"/>
              </a:rPr>
              <a:t>Opening Prayer</a:t>
            </a:r>
          </a:p>
          <a:p>
            <a:pPr>
              <a:buClr>
                <a:srgbClr val="F3A447"/>
              </a:buClr>
              <a:defRPr/>
            </a:pPr>
            <a:r>
              <a:rPr lang="en-US" sz="3250" b="1" dirty="0" smtClean="0">
                <a:solidFill>
                  <a:prstClr val="white"/>
                </a:solidFill>
                <a:latin typeface="Constantia"/>
              </a:rPr>
              <a:t>162 – Night, With Ebon Pinion</a:t>
            </a:r>
          </a:p>
          <a:p>
            <a:pPr>
              <a:buClr>
                <a:srgbClr val="F3A447"/>
              </a:buClr>
              <a:defRPr/>
            </a:pPr>
            <a:r>
              <a:rPr lang="en-US" sz="3250" b="1" dirty="0" smtClean="0">
                <a:solidFill>
                  <a:prstClr val="white"/>
                </a:solidFill>
                <a:latin typeface="Constantia"/>
              </a:rPr>
              <a:t>S-57 – Thank You, Lord</a:t>
            </a:r>
          </a:p>
          <a:p>
            <a:pPr>
              <a:buClr>
                <a:srgbClr val="F3A447"/>
              </a:buClr>
              <a:defRPr/>
            </a:pPr>
            <a:r>
              <a:rPr lang="en-US" sz="3200" b="1" dirty="0" smtClean="0">
                <a:solidFill>
                  <a:prstClr val="white"/>
                </a:solidFill>
                <a:latin typeface="Constantia"/>
              </a:rPr>
              <a:t>Handout – In Christ Alone</a:t>
            </a:r>
          </a:p>
          <a:p>
            <a:pPr>
              <a:buClr>
                <a:srgbClr val="F3A447"/>
              </a:buClr>
              <a:defRPr/>
            </a:pPr>
            <a:r>
              <a:rPr lang="en-US" sz="3250" b="1" dirty="0" smtClean="0">
                <a:solidFill>
                  <a:prstClr val="white"/>
                </a:solidFill>
                <a:latin typeface="Constantia"/>
              </a:rPr>
              <a:t>Sermon </a:t>
            </a:r>
            <a:endParaRPr lang="en-US" sz="3250" b="1" dirty="0">
              <a:solidFill>
                <a:prstClr val="white"/>
              </a:solidFill>
              <a:latin typeface="Constantia"/>
            </a:endParaRPr>
          </a:p>
          <a:p>
            <a:pPr>
              <a:buClr>
                <a:srgbClr val="F3A447"/>
              </a:buClr>
              <a:defRPr/>
            </a:pPr>
            <a:r>
              <a:rPr lang="en-US" sz="3250" b="1" dirty="0" smtClean="0">
                <a:solidFill>
                  <a:prstClr val="white"/>
                </a:solidFill>
                <a:latin typeface="Constantia"/>
              </a:rPr>
              <a:t>326 – Trust And Obey </a:t>
            </a:r>
          </a:p>
          <a:p>
            <a:pPr>
              <a:buClr>
                <a:srgbClr val="F3A447"/>
              </a:buClr>
              <a:defRPr/>
            </a:pPr>
            <a:r>
              <a:rPr lang="en-US" sz="3250" b="1" dirty="0" smtClean="0">
                <a:solidFill>
                  <a:prstClr val="white"/>
                </a:solidFill>
                <a:latin typeface="Constantia"/>
              </a:rPr>
              <a:t>678 – If We Never Meet Again</a:t>
            </a:r>
          </a:p>
        </p:txBody>
      </p:sp>
    </p:spTree>
    <p:extLst>
      <p:ext uri="{BB962C8B-B14F-4D97-AF65-F5344CB8AC3E}">
        <p14:creationId xmlns:p14="http://schemas.microsoft.com/office/powerpoint/2010/main" val="37999654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638300"/>
            <a:ext cx="8153400" cy="3046988"/>
          </a:xfrm>
          <a:prstGeom prst="rect">
            <a:avLst/>
          </a:prstGeom>
          <a:noFill/>
        </p:spPr>
        <p:txBody>
          <a:bodyPr wrap="square" lIns="91440" tIns="45720" rIns="91440" bIns="45720">
            <a:spAutoFit/>
          </a:bodyPr>
          <a:lstStyle/>
          <a:p>
            <a:pPr algn="ctr"/>
            <a:r>
              <a:rPr lang="en-US" sz="9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“The Way Things Were”</a:t>
            </a:r>
            <a:endParaRPr lang="en-US" sz="8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9493778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76300"/>
            <a:ext cx="7848600" cy="4648200"/>
          </a:xfrm>
        </p:spPr>
        <p:txBody>
          <a:bodyPr>
            <a:normAutofit/>
          </a:bodyPr>
          <a:lstStyle/>
          <a:p>
            <a:pPr marL="0" indent="0" algn="ctr">
              <a:buNone/>
            </a:pPr>
            <a:r>
              <a:rPr lang="en-US" i="1" dirty="0" smtClean="0">
                <a:solidFill>
                  <a:schemeClr val="bg1"/>
                </a:solidFill>
              </a:rPr>
              <a:t>“Finally, brethren, whatever things are true, whatever things are noble, whatever things are just, whatever things are pure, whatever things are lovely, whatever things are of good report, if there is any virtue and if there is anything praiseworthy—meditate on these things. 9 The things which you learned and received and heard and saw in me, these do, and the God of peace will be with you.”</a:t>
            </a:r>
            <a:endParaRPr lang="en-US" i="1" dirty="0">
              <a:solidFill>
                <a:schemeClr val="bg1"/>
              </a:solidFill>
            </a:endParaRPr>
          </a:p>
        </p:txBody>
      </p:sp>
      <p:sp>
        <p:nvSpPr>
          <p:cNvPr id="4" name="Rectangle 3"/>
          <p:cNvSpPr/>
          <p:nvPr/>
        </p:nvSpPr>
        <p:spPr>
          <a:xfrm>
            <a:off x="14377" y="0"/>
            <a:ext cx="8153400" cy="1015663"/>
          </a:xfrm>
          <a:prstGeom prst="rect">
            <a:avLst/>
          </a:prstGeom>
          <a:noFill/>
        </p:spPr>
        <p:txBody>
          <a:bodyPr wrap="square" lIns="91440" tIns="45720" rIns="91440" bIns="45720">
            <a:spAutoFit/>
          </a:bodyPr>
          <a:lstStyle/>
          <a:p>
            <a:pPr algn="ct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Philippians 4:8,9</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043454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943100"/>
            <a:ext cx="8153400" cy="3139321"/>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“We Have </a:t>
            </a:r>
            <a:r>
              <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a:t>
            </a: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 </a:t>
            </a:r>
            <a:r>
              <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S</a:t>
            </a: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trong </a:t>
            </a:r>
            <a:r>
              <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a:t>
            </a: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endency </a:t>
            </a:r>
            <a:r>
              <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a:t>
            </a: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o </a:t>
            </a:r>
            <a:r>
              <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R</a:t>
            </a: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econstruct </a:t>
            </a:r>
            <a:r>
              <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a:t>
            </a: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he Past”</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436310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76300"/>
            <a:ext cx="7848600" cy="4648200"/>
          </a:xfrm>
        </p:spPr>
        <p:txBody>
          <a:bodyPr>
            <a:normAutofit/>
          </a:bodyPr>
          <a:lstStyle/>
          <a:p>
            <a:pPr marL="0" indent="0" algn="ctr">
              <a:buNone/>
            </a:pPr>
            <a:endParaRPr lang="en-US" sz="4400" i="1" dirty="0" smtClean="0">
              <a:solidFill>
                <a:schemeClr val="bg1"/>
              </a:solidFill>
            </a:endParaRPr>
          </a:p>
          <a:p>
            <a:pPr marL="0" indent="0" algn="ctr">
              <a:buNone/>
            </a:pPr>
            <a:r>
              <a:rPr lang="en-US" sz="4800" i="1" dirty="0" smtClean="0">
                <a:solidFill>
                  <a:schemeClr val="bg1"/>
                </a:solidFill>
              </a:rPr>
              <a:t>“All the ways of a man are pure in his own eyes, But the Lord weighs the spirits.”</a:t>
            </a:r>
            <a:endParaRPr lang="en-US" sz="4800" i="1" dirty="0">
              <a:solidFill>
                <a:schemeClr val="bg1"/>
              </a:solidFill>
            </a:endParaRPr>
          </a:p>
        </p:txBody>
      </p:sp>
      <p:sp>
        <p:nvSpPr>
          <p:cNvPr id="4" name="Rectangle 3"/>
          <p:cNvSpPr/>
          <p:nvPr/>
        </p:nvSpPr>
        <p:spPr>
          <a:xfrm>
            <a:off x="14377" y="0"/>
            <a:ext cx="8153400" cy="1015663"/>
          </a:xfrm>
          <a:prstGeom prst="rect">
            <a:avLst/>
          </a:prstGeom>
          <a:noFill/>
        </p:spPr>
        <p:txBody>
          <a:bodyPr wrap="square" lIns="91440" tIns="45720" rIns="91440" bIns="45720">
            <a:spAutoFit/>
          </a:bodyPr>
          <a:lstStyle/>
          <a:p>
            <a:pPr algn="ct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Proverbs 16:2</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7867035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76300"/>
            <a:ext cx="7848600" cy="4648200"/>
          </a:xfrm>
        </p:spPr>
        <p:txBody>
          <a:bodyPr>
            <a:normAutofit/>
          </a:bodyPr>
          <a:lstStyle/>
          <a:p>
            <a:pPr marL="0" indent="0" algn="ctr">
              <a:buNone/>
            </a:pPr>
            <a:endParaRPr lang="en-US" sz="4400" i="1" dirty="0" smtClean="0">
              <a:solidFill>
                <a:schemeClr val="bg1"/>
              </a:solidFill>
            </a:endParaRPr>
          </a:p>
          <a:p>
            <a:pPr marL="0" indent="0" algn="ctr">
              <a:buNone/>
            </a:pPr>
            <a:r>
              <a:rPr lang="en-US" sz="4800" i="1" dirty="0" smtClean="0">
                <a:solidFill>
                  <a:schemeClr val="bg1"/>
                </a:solidFill>
              </a:rPr>
              <a:t>“I, even I, am He who blots out your transgressions for My own sake; And I will not remember your sins.</a:t>
            </a:r>
            <a:endParaRPr lang="en-US" sz="4800" i="1" dirty="0">
              <a:solidFill>
                <a:schemeClr val="bg1"/>
              </a:solidFill>
            </a:endParaRPr>
          </a:p>
        </p:txBody>
      </p:sp>
      <p:sp>
        <p:nvSpPr>
          <p:cNvPr id="4" name="Rectangle 3"/>
          <p:cNvSpPr/>
          <p:nvPr/>
        </p:nvSpPr>
        <p:spPr>
          <a:xfrm>
            <a:off x="14377" y="0"/>
            <a:ext cx="8153400" cy="1015663"/>
          </a:xfrm>
          <a:prstGeom prst="rect">
            <a:avLst/>
          </a:prstGeom>
          <a:noFill/>
        </p:spPr>
        <p:txBody>
          <a:bodyPr wrap="square" lIns="91440" tIns="45720" rIns="91440" bIns="45720">
            <a:spAutoFit/>
          </a:bodyPr>
          <a:lstStyle/>
          <a:p>
            <a:pPr algn="ct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Isaiah 43:25</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8946816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1267</Words>
  <Application>Microsoft Office PowerPoint</Application>
  <PresentationFormat>On-screen Show (16:10)</PresentationFormat>
  <Paragraphs>84</Paragraphs>
  <Slides>26</Slides>
  <Notes>0</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Office Theme</vt:lpstr>
      <vt:lpstr>1_Office Theme</vt:lpstr>
      <vt:lpstr>Paper</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 Dickerson</dc:creator>
  <cp:lastModifiedBy>DJ Dickerson</cp:lastModifiedBy>
  <cp:revision>16</cp:revision>
  <dcterms:created xsi:type="dcterms:W3CDTF">2012-05-05T01:27:10Z</dcterms:created>
  <dcterms:modified xsi:type="dcterms:W3CDTF">2012-05-06T14:58:29Z</dcterms:modified>
</cp:coreProperties>
</file>