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58" r:id="rId3"/>
    <p:sldId id="317" r:id="rId4"/>
    <p:sldId id="329" r:id="rId5"/>
    <p:sldId id="311" r:id="rId6"/>
    <p:sldId id="313" r:id="rId7"/>
    <p:sldId id="318" r:id="rId8"/>
    <p:sldId id="284" r:id="rId9"/>
    <p:sldId id="320" r:id="rId10"/>
    <p:sldId id="322" r:id="rId11"/>
    <p:sldId id="310"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678" autoAdjust="0"/>
    <p:restoredTop sz="94660"/>
  </p:normalViewPr>
  <p:slideViewPr>
    <p:cSldViewPr>
      <p:cViewPr varScale="1">
        <p:scale>
          <a:sx n="69" d="100"/>
          <a:sy n="69" d="100"/>
        </p:scale>
        <p:origin x="-12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4"/>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6"/>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 descr="C:\Users\Administrator\Desktop\Pushpin Dev\Assets\pushpinLeft.png"/>
          <p:cNvPicPr>
            <a:picLocks noChangeAspect="1" noChangeArrowheads="1"/>
          </p:cNvPicPr>
          <p:nvPr/>
        </p:nvPicPr>
        <p:blipFill>
          <a:blip r:embed="rId3"/>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F511C831-C7A1-4C4E-AA86-547025903B83}" type="datetime1">
              <a:rPr lang="en-US"/>
              <a:pPr>
                <a:defRPr/>
              </a:pPr>
              <a:t>05/27/2011</a:t>
            </a:fld>
            <a:endParaRPr lang="en-US" dirty="0"/>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35ECBDDB-11F5-480E-B447-FA3BB123C172}"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B8DFCC-EB6C-4145-A539-3040B41FA5E9}"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8CF650-55E0-4884-B40B-0798E58A8EE8}"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D0631D-4B11-476F-B912-5B0C7D38BC7B}"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9342FC-EB53-4D94-9E40-2AB072C68E21}"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9017FBCC-0447-4CD2-9792-4BFB6CAE07CA}"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4E650486-04FE-4C7C-99DA-2D5E735B3157}"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E5C7968-3D33-4A8F-957A-465EB675EDB7}"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3DCD5A-1795-4963-AAD3-D0CFBE490E47}"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7"/>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endParaRPr lang="en-US"/>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ECFD0DDF-31D0-4217-BB86-0A114E7C1825}"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7"/>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endParaRPr lang="en-US"/>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6649FEEC-B22D-4553-9A78-68341AC751BF}"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2" name="Picture 2" descr="C:\Users\Administrator\Desktop\Pushpin Dev\Assets\pushpinLeft.png"/>
          <p:cNvPicPr>
            <a:picLocks noChangeAspect="1" noChangeArrowheads="1"/>
          </p:cNvPicPr>
          <p:nvPr/>
        </p:nvPicPr>
        <p:blipFill>
          <a:blip r:embed="rId14"/>
          <a:srcRect/>
          <a:stretch>
            <a:fillRect/>
          </a:stretch>
        </p:blipFill>
        <p:spPr bwMode="auto">
          <a:xfrm rot="1435684">
            <a:off x="544513" y="273050"/>
            <a:ext cx="566737" cy="568325"/>
          </a:xfrm>
          <a:prstGeom prst="rect">
            <a:avLst/>
          </a:prstGeom>
          <a:noFill/>
          <a:ln w="9525">
            <a:noFill/>
            <a:miter lim="800000"/>
            <a:headEnd/>
            <a:tailEnd/>
          </a:ln>
        </p:spPr>
      </p:pic>
      <p:pic>
        <p:nvPicPr>
          <p:cNvPr id="1033" name="Picture 2" descr="C:\Users\Administrator\Desktop\Pushpin Dev\Assets\pushpinLeft.png"/>
          <p:cNvPicPr>
            <a:picLocks noChangeAspect="1" noChangeArrowheads="1"/>
          </p:cNvPicPr>
          <p:nvPr/>
        </p:nvPicPr>
        <p:blipFill>
          <a:blip r:embed="rId14"/>
          <a:srcRect/>
          <a:stretch>
            <a:fillRect/>
          </a:stretch>
        </p:blipFill>
        <p:spPr bwMode="auto">
          <a:xfrm rot="4096196">
            <a:off x="8115300" y="298450"/>
            <a:ext cx="566738" cy="566738"/>
          </a:xfrm>
          <a:prstGeom prst="rect">
            <a:avLst/>
          </a:prstGeom>
          <a:noFill/>
          <a:ln w="9525">
            <a:noFill/>
            <a:miter lim="800000"/>
            <a:headEnd/>
            <a:tailEnd/>
          </a:ln>
        </p:spPr>
      </p:pic>
      <p:sp>
        <p:nvSpPr>
          <p:cNvPr id="1034" name="Title Placeholder 1"/>
          <p:cNvSpPr>
            <a:spLocks noGrp="1"/>
          </p:cNvSpPr>
          <p:nvPr>
            <p:ph type="title"/>
          </p:nvPr>
        </p:nvSpPr>
        <p:spPr bwMode="auto">
          <a:xfrm>
            <a:off x="1095375" y="817563"/>
            <a:ext cx="6964363"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a:defRPr sz="1200">
                <a:solidFill>
                  <a:schemeClr val="tx2"/>
                </a:solidFill>
                <a:latin typeface="Rage Italic" pitchFamily="66" charset="0"/>
                <a:cs typeface="+mn-cs"/>
              </a:defRPr>
            </a:lvl1pPr>
          </a:lstStyle>
          <a:p>
            <a:pPr>
              <a:defRPr/>
            </a:pPr>
            <a:endParaRPr lang="en-US"/>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a:defRPr sz="1400">
                <a:solidFill>
                  <a:schemeClr val="tx2"/>
                </a:solidFill>
                <a:latin typeface="Rage Italic" pitchFamily="66" charset="0"/>
                <a:cs typeface="+mn-cs"/>
              </a:defRPr>
            </a:lvl1pPr>
          </a:lstStyle>
          <a:p>
            <a:pPr>
              <a:defRPr/>
            </a:pPr>
            <a:endParaRPr lang="en-US"/>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a:defRPr sz="1400">
                <a:solidFill>
                  <a:schemeClr val="tx2"/>
                </a:solidFill>
                <a:latin typeface="Rage Italic" pitchFamily="66" charset="0"/>
                <a:cs typeface="+mn-cs"/>
              </a:defRPr>
            </a:lvl1pPr>
          </a:lstStyle>
          <a:p>
            <a:pPr>
              <a:defRPr/>
            </a:pPr>
            <a:fld id="{07CC7F17-8CD9-4C2C-8D07-24C9F701B9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0" r:id="rId2"/>
    <p:sldLayoutId id="2147483741" r:id="rId3"/>
    <p:sldLayoutId id="2147483742" r:id="rId4"/>
    <p:sldLayoutId id="2147483743" r:id="rId5"/>
    <p:sldLayoutId id="2147483744" r:id="rId6"/>
    <p:sldLayoutId id="2147483745" r:id="rId7"/>
    <p:sldLayoutId id="2147483749" r:id="rId8"/>
    <p:sldLayoutId id="2147483750" r:id="rId9"/>
    <p:sldLayoutId id="2147483746" r:id="rId10"/>
    <p:sldLayoutId id="2147483747" r:id="rId11"/>
  </p:sldLayoutIdLst>
  <p:transition>
    <p:fade thruBlk="1"/>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iblia.com/bible/nkjv/Genesis%207.4" TargetMode="External"/><Relationship Id="rId2" Type="http://schemas.openxmlformats.org/officeDocument/2006/relationships/hyperlink" Target="http://biblia.com/bible/nkjv/2%20Peter%203.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biblia.com/bible/nkjv/2%20Timothy%202.17-1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biblia.com/bible/nkjv/1%20Thessalonians%205.1-6" TargetMode="External"/><Relationship Id="rId2" Type="http://schemas.openxmlformats.org/officeDocument/2006/relationships/hyperlink" Target="http://biblia.com/bible/nkjv/1%20Thessalonians%204.15-1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9.jpeg"/><Relationship Id="rId12"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bible.ca/rapture-harold-camping-1994-end-of-the-world" TargetMode="External"/><Relationship Id="rId11" Type="http://schemas.openxmlformats.org/officeDocument/2006/relationships/image" Target="../media/image12.jpeg"/><Relationship Id="rId5" Type="http://schemas.openxmlformats.org/officeDocument/2006/relationships/image" Target="../media/image8.jpeg"/><Relationship Id="rId10" Type="http://schemas.openxmlformats.org/officeDocument/2006/relationships/image" Target="../media/image11.jpeg"/><Relationship Id="rId4" Type="http://schemas.openxmlformats.org/officeDocument/2006/relationships/hyperlink" Target="http://bible.ca/rapture-rapture-1992-october-28-lee-jang-rim-mission-for-the-coming-days.jpg" TargetMode="External"/><Relationship Id="rId9" Type="http://schemas.openxmlformats.org/officeDocument/2006/relationships/hyperlink" Target="http://bible.ca/rapture-harold-camping-2011-end-of-the-world-truck-sign.jpg"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biblia.com/bible/nkjv/Mark%2013.3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iblia.com/bible/nkjv/2%20Peter%203.8" TargetMode="External"/><Relationship Id="rId2" Type="http://schemas.openxmlformats.org/officeDocument/2006/relationships/hyperlink" Target="http://biblia.com/bible/nkjv/Genesis%207.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biblia.com/bible/nkjv/1%20Peter%204.7" TargetMode="External"/><Relationship Id="rId2" Type="http://schemas.openxmlformats.org/officeDocument/2006/relationships/hyperlink" Target="http://biblia.com/bible/nkjv/2%20Peter%203.1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381000" y="762000"/>
            <a:ext cx="8610600" cy="1143000"/>
          </a:xfrm>
        </p:spPr>
        <p:txBody>
          <a:bodyPr/>
          <a:lstStyle/>
          <a:p>
            <a:pPr eaLnBrk="1" hangingPunct="1"/>
            <a:r>
              <a:rPr lang="en-US" i="1" dirty="0" smtClean="0"/>
              <a:t>The End Of The World</a:t>
            </a:r>
            <a:endParaRPr lang="en-US" i="1" dirty="0" smtClean="0"/>
          </a:p>
        </p:txBody>
      </p:sp>
      <p:pic>
        <p:nvPicPr>
          <p:cNvPr id="4" name="Picture 3" descr="http://www.lookinguntojesus.net/images/20110410.jpg"/>
          <p:cNvPicPr/>
          <p:nvPr/>
        </p:nvPicPr>
        <p:blipFill>
          <a:blip r:embed="rId2"/>
          <a:srcRect/>
          <a:stretch>
            <a:fillRect/>
          </a:stretch>
        </p:blipFill>
        <p:spPr bwMode="auto">
          <a:xfrm>
            <a:off x="2971800" y="1981200"/>
            <a:ext cx="3048000" cy="365760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685800" y="685800"/>
            <a:ext cx="7696200" cy="5486400"/>
          </a:xfrm>
        </p:spPr>
        <p:txBody>
          <a:bodyPr/>
          <a:lstStyle/>
          <a:p>
            <a:pPr eaLnBrk="1" hangingPunct="1"/>
            <a:r>
              <a:rPr lang="en-AU" sz="3100" b="1" i="1" dirty="0" smtClean="0"/>
              <a:t>Is </a:t>
            </a:r>
            <a:r>
              <a:rPr lang="en-AU" sz="3100" b="1" i="1" dirty="0" smtClean="0">
                <a:hlinkClick r:id="rId2"/>
              </a:rPr>
              <a:t>2 Peter 3:8</a:t>
            </a:r>
            <a:r>
              <a:rPr lang="en-AU" sz="3100" b="1" i="1" dirty="0" smtClean="0"/>
              <a:t> given as a warning about the coming of Christ right to the very day? </a:t>
            </a:r>
            <a:endParaRPr lang="en-AU" sz="3100" b="1" i="1" dirty="0" smtClean="0"/>
          </a:p>
          <a:p>
            <a:pPr eaLnBrk="1" hangingPunct="1"/>
            <a:r>
              <a:rPr lang="en-AU" sz="3100" dirty="0" smtClean="0"/>
              <a:t>Remember</a:t>
            </a:r>
            <a:r>
              <a:rPr lang="en-AU" sz="3100" dirty="0" smtClean="0"/>
              <a:t>, Jesus said no one knows. It will come as a thief in the night. </a:t>
            </a:r>
            <a:endParaRPr lang="en-AU" sz="3100" dirty="0" smtClean="0"/>
          </a:p>
          <a:p>
            <a:pPr eaLnBrk="1" hangingPunct="1"/>
            <a:r>
              <a:rPr lang="en-AU" sz="3100" dirty="0" smtClean="0"/>
              <a:t>Peter </a:t>
            </a:r>
            <a:r>
              <a:rPr lang="en-AU" sz="3100" dirty="0" smtClean="0"/>
              <a:t>simply revealed that God is not governed by time as we are. </a:t>
            </a:r>
            <a:endParaRPr lang="en-AU" sz="3100" dirty="0" smtClean="0"/>
          </a:p>
          <a:p>
            <a:pPr eaLnBrk="1" hangingPunct="1"/>
            <a:r>
              <a:rPr lang="en-AU" sz="3100" dirty="0" smtClean="0"/>
              <a:t>It </a:t>
            </a:r>
            <a:r>
              <a:rPr lang="en-AU" sz="3100" dirty="0" smtClean="0"/>
              <a:t>is not a calendar to be linked together with </a:t>
            </a:r>
            <a:r>
              <a:rPr lang="en-AU" sz="3100" dirty="0" smtClean="0">
                <a:hlinkClick r:id="rId3"/>
              </a:rPr>
              <a:t>Genesis 7:4</a:t>
            </a:r>
            <a:r>
              <a:rPr lang="en-AU" sz="3100" dirty="0" smtClean="0"/>
              <a:t>, </a:t>
            </a:r>
            <a:r>
              <a:rPr lang="en-AU" sz="3100" dirty="0" smtClean="0"/>
              <a:t>rather it </a:t>
            </a:r>
            <a:r>
              <a:rPr lang="en-AU" sz="3100" dirty="0" smtClean="0"/>
              <a:t>is an encouragement for faithful service at all times, for we do not know when the Lord will return.</a:t>
            </a:r>
            <a:endParaRPr lang="en-US" sz="3100" b="1" i="1"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down)">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down)">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wipe(down)">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wipe(down)">
                                      <p:cBhvr>
                                        <p:cTn id="22"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66800" y="609600"/>
            <a:ext cx="6964363" cy="1201737"/>
          </a:xfrm>
        </p:spPr>
        <p:txBody>
          <a:bodyPr/>
          <a:lstStyle/>
          <a:p>
            <a:pPr eaLnBrk="1" hangingPunct="1"/>
            <a:r>
              <a:rPr lang="en-US" dirty="0" smtClean="0"/>
              <a:t>Conclusion</a:t>
            </a:r>
          </a:p>
        </p:txBody>
      </p:sp>
      <p:sp>
        <p:nvSpPr>
          <p:cNvPr id="57347" name="Rectangle 3"/>
          <p:cNvSpPr>
            <a:spLocks noGrp="1" noChangeArrowheads="1"/>
          </p:cNvSpPr>
          <p:nvPr>
            <p:ph idx="1"/>
          </p:nvPr>
        </p:nvSpPr>
        <p:spPr>
          <a:xfrm>
            <a:off x="762000" y="1524000"/>
            <a:ext cx="7543800" cy="4648200"/>
          </a:xfrm>
        </p:spPr>
        <p:txBody>
          <a:bodyPr/>
          <a:lstStyle/>
          <a:p>
            <a:pPr eaLnBrk="1" hangingPunct="1"/>
            <a:r>
              <a:rPr lang="en-US" sz="3600" b="1" i="1" dirty="0" smtClean="0"/>
              <a:t>Are we continuing steadfast, unmovable always abounding in the work of the Lord?</a:t>
            </a:r>
          </a:p>
          <a:p>
            <a:pPr eaLnBrk="1" hangingPunct="1"/>
            <a:r>
              <a:rPr lang="en-US" sz="3600" b="1" i="1" dirty="0" smtClean="0"/>
              <a:t>Are we going to be faithful no matter what day or time it is?</a:t>
            </a:r>
          </a:p>
          <a:p>
            <a:pPr eaLnBrk="1" hangingPunct="1"/>
            <a:r>
              <a:rPr lang="en-US" sz="3600" b="1" i="1" dirty="0" smtClean="0"/>
              <a:t>Live as if it were the last day…</a:t>
            </a:r>
          </a:p>
          <a:p>
            <a:pPr eaLnBrk="1" hangingPunct="1"/>
            <a:r>
              <a:rPr lang="en-US" sz="3600" b="1" i="1" dirty="0" smtClean="0"/>
              <a:t>Are we prepared?</a:t>
            </a:r>
          </a:p>
          <a:p>
            <a:pPr eaLnBrk="1" hangingPunct="1"/>
            <a:endParaRPr lang="en-US" sz="2800" b="1" i="1"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down)">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wipe(down)">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wipe(down)">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wipe(down)">
                                      <p:cBhvr>
                                        <p:cTn id="22" dur="500"/>
                                        <p:tgtEl>
                                          <p:spTgt spid="57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304800"/>
            <a:ext cx="6964363" cy="1201738"/>
          </a:xfrm>
        </p:spPr>
        <p:txBody>
          <a:bodyPr/>
          <a:lstStyle/>
          <a:p>
            <a:pPr eaLnBrk="1" hangingPunct="1"/>
            <a:r>
              <a:rPr lang="en-US" dirty="0" smtClean="0"/>
              <a:t>Introduction</a:t>
            </a:r>
          </a:p>
        </p:txBody>
      </p:sp>
      <p:sp>
        <p:nvSpPr>
          <p:cNvPr id="4099" name="Rectangle 3"/>
          <p:cNvSpPr>
            <a:spLocks noGrp="1" noChangeArrowheads="1"/>
          </p:cNvSpPr>
          <p:nvPr>
            <p:ph idx="1"/>
          </p:nvPr>
        </p:nvSpPr>
        <p:spPr>
          <a:xfrm>
            <a:off x="838200" y="1219200"/>
            <a:ext cx="7467600" cy="4953000"/>
          </a:xfrm>
        </p:spPr>
        <p:txBody>
          <a:bodyPr/>
          <a:lstStyle/>
          <a:p>
            <a:r>
              <a:rPr lang="en-AU" sz="2800" dirty="0" smtClean="0"/>
              <a:t>Predictions of the end of the world are not new. Case in point, in the 1st century, some affirmed boldly that the Lord had already returned (</a:t>
            </a:r>
            <a:r>
              <a:rPr lang="en-AU" sz="2800" dirty="0" smtClean="0">
                <a:hlinkClick r:id="rId2"/>
              </a:rPr>
              <a:t>2 Timothy 2:17-18</a:t>
            </a:r>
            <a:r>
              <a:rPr lang="en-AU" sz="2800" dirty="0" smtClean="0"/>
              <a:t>). </a:t>
            </a:r>
            <a:endParaRPr lang="en-AU" sz="2800" dirty="0" smtClean="0"/>
          </a:p>
          <a:p>
            <a:r>
              <a:rPr lang="en-AU" sz="2800" dirty="0" smtClean="0"/>
              <a:t>Some </a:t>
            </a:r>
            <a:r>
              <a:rPr lang="en-AU" sz="2800" dirty="0" smtClean="0"/>
              <a:t>in today’s religious world still hold to this doctrine by teaching that everything the Bible says about the end has already occurred. </a:t>
            </a:r>
            <a:endParaRPr lang="en-AU" sz="2800" dirty="0" smtClean="0"/>
          </a:p>
          <a:p>
            <a:r>
              <a:rPr lang="en-AU" sz="2800" dirty="0" smtClean="0"/>
              <a:t>So </a:t>
            </a:r>
            <a:r>
              <a:rPr lang="en-AU" sz="2800" dirty="0" smtClean="0"/>
              <a:t>the question </a:t>
            </a:r>
            <a:r>
              <a:rPr lang="en-AU" sz="2800" dirty="0" smtClean="0"/>
              <a:t>that is many </a:t>
            </a:r>
            <a:r>
              <a:rPr lang="en-AU" sz="2800" dirty="0" smtClean="0"/>
              <a:t>times raised regarding our life and world today...  “Is this heaven or is it hell?”</a:t>
            </a:r>
            <a:endParaRPr lang="en-US" sz="28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down)">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wipe(down)">
                                      <p:cBhvr>
                                        <p:cTn id="17"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685800" y="685800"/>
            <a:ext cx="7696200" cy="5562600"/>
          </a:xfrm>
        </p:spPr>
        <p:txBody>
          <a:bodyPr/>
          <a:lstStyle/>
          <a:p>
            <a:pPr eaLnBrk="1" hangingPunct="1"/>
            <a:r>
              <a:rPr lang="en-AU" sz="2800" dirty="0" smtClean="0"/>
              <a:t>The Bible discloses that the end could come at any time; there are no Biblical prophecies which remain undone, save the return of Christ for the judgment of all souls, then comes eternity. </a:t>
            </a:r>
            <a:endParaRPr lang="en-AU" sz="2800" dirty="0" smtClean="0"/>
          </a:p>
          <a:p>
            <a:pPr eaLnBrk="1" hangingPunct="1"/>
            <a:r>
              <a:rPr lang="en-AU" sz="2800" dirty="0" smtClean="0"/>
              <a:t>Writing </a:t>
            </a:r>
            <a:r>
              <a:rPr lang="en-AU" sz="2800" dirty="0" smtClean="0"/>
              <a:t>to the Thessalonians, Paul equipped them with the mind that the Lord could return at any moment </a:t>
            </a:r>
            <a:r>
              <a:rPr lang="en-AU" sz="2500" dirty="0" smtClean="0"/>
              <a:t>(</a:t>
            </a:r>
            <a:r>
              <a:rPr lang="en-AU" sz="2500" dirty="0" smtClean="0">
                <a:hlinkClick r:id="rId2"/>
              </a:rPr>
              <a:t>1 Thessalonians 4:15-17</a:t>
            </a:r>
            <a:r>
              <a:rPr lang="en-AU" sz="2500" dirty="0" smtClean="0"/>
              <a:t>; </a:t>
            </a:r>
            <a:r>
              <a:rPr lang="en-AU" sz="2500" dirty="0" smtClean="0">
                <a:hlinkClick r:id="rId3"/>
              </a:rPr>
              <a:t>5:1-6</a:t>
            </a:r>
            <a:r>
              <a:rPr lang="en-AU" sz="2500" dirty="0" smtClean="0"/>
              <a:t>).</a:t>
            </a:r>
            <a:r>
              <a:rPr lang="en-AU" sz="2800" dirty="0" smtClean="0"/>
              <a:t> </a:t>
            </a:r>
            <a:endParaRPr lang="en-AU" sz="2800" dirty="0" smtClean="0"/>
          </a:p>
          <a:p>
            <a:pPr eaLnBrk="1" hangingPunct="1"/>
            <a:r>
              <a:rPr lang="en-AU" sz="2800" dirty="0" smtClean="0"/>
              <a:t>Paul did not teach them (nor did any other Bible writer) about a tribulation, rapture and/or a millennial reign as is universally taught today. </a:t>
            </a:r>
            <a:endParaRPr lang="en-US" sz="2800" b="1" dirty="0" smtClean="0">
              <a:solidFill>
                <a:srgbClr val="C0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down)">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wipe(down)">
                                      <p:cBhvr>
                                        <p:cTn id="17"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838200" y="685800"/>
            <a:ext cx="7543800" cy="5562600"/>
          </a:xfrm>
        </p:spPr>
        <p:txBody>
          <a:bodyPr/>
          <a:lstStyle/>
          <a:p>
            <a:pPr eaLnBrk="1" hangingPunct="1"/>
            <a:r>
              <a:rPr lang="en-AU" b="1" dirty="0" smtClean="0"/>
              <a:t>The Bible declares that the Lord will come again, but we do not and cannot know when He will return. There are no signs </a:t>
            </a:r>
            <a:r>
              <a:rPr lang="en-AU" b="1" dirty="0" smtClean="0"/>
              <a:t>...	</a:t>
            </a:r>
            <a:r>
              <a:rPr lang="en-AU" sz="2800" b="1" dirty="0" smtClean="0"/>
              <a:t>                      </a:t>
            </a:r>
          </a:p>
          <a:p>
            <a:pPr eaLnBrk="1" hangingPunct="1"/>
            <a:r>
              <a:rPr lang="en-US" sz="2200" i="1" baseline="30000" dirty="0" smtClean="0"/>
              <a:t>Matthew 24:43</a:t>
            </a:r>
            <a:r>
              <a:rPr lang="en-US" sz="2200" i="1" dirty="0" smtClean="0"/>
              <a:t> </a:t>
            </a:r>
            <a:r>
              <a:rPr lang="en-US" sz="2200" b="1" i="1" dirty="0" smtClean="0"/>
              <a:t>But know this, that if the master of the house had known what hour the thief would come, he would have watched and not allowed his house to be broken into. </a:t>
            </a:r>
            <a:r>
              <a:rPr lang="en-US" sz="2200" b="1" i="1" baseline="30000" dirty="0" smtClean="0"/>
              <a:t>44</a:t>
            </a:r>
            <a:r>
              <a:rPr lang="en-US" sz="2200" b="1" i="1" dirty="0" smtClean="0"/>
              <a:t> Therefore you also be ready, for the Son of Man is coming at an hour you do not expect</a:t>
            </a:r>
            <a:r>
              <a:rPr lang="en-US" sz="2200" b="1" i="1" dirty="0" smtClean="0"/>
              <a:t>.</a:t>
            </a:r>
          </a:p>
          <a:p>
            <a:pPr eaLnBrk="1" hangingPunct="1"/>
            <a:r>
              <a:rPr lang="en-US" sz="2200" i="1" baseline="30000" dirty="0" smtClean="0"/>
              <a:t>Matthew 25:13</a:t>
            </a:r>
            <a:r>
              <a:rPr lang="en-US" sz="2200" i="1" dirty="0" smtClean="0"/>
              <a:t> </a:t>
            </a:r>
            <a:r>
              <a:rPr lang="en-US" sz="2200" b="1" i="1" dirty="0" smtClean="0"/>
              <a:t>“Watch therefore, for you know neither the day nor the hour</a:t>
            </a:r>
            <a:r>
              <a:rPr lang="en-US" sz="2200" b="1" i="1" baseline="30000" dirty="0" smtClean="0"/>
              <a:t>[</a:t>
            </a:r>
            <a:r>
              <a:rPr lang="en-US" sz="2200" b="1" i="1" baseline="30000" dirty="0" smtClean="0">
                <a:hlinkClick r:id="" action="ppaction://hlinkfile" tooltip="See footnote b"/>
              </a:rPr>
              <a:t>b</a:t>
            </a:r>
            <a:r>
              <a:rPr lang="en-US" sz="2200" b="1" i="1" baseline="30000" dirty="0" smtClean="0"/>
              <a:t>]</a:t>
            </a:r>
            <a:r>
              <a:rPr lang="en-US" sz="2200" b="1" i="1" dirty="0" smtClean="0"/>
              <a:t> in which the Son of Man is coming</a:t>
            </a:r>
            <a:r>
              <a:rPr lang="en-US" sz="2200" b="1" i="1" dirty="0" smtClean="0"/>
              <a:t>.</a:t>
            </a:r>
          </a:p>
          <a:p>
            <a:pPr eaLnBrk="1" hangingPunct="1"/>
            <a:r>
              <a:rPr lang="en-US" sz="2200" i="1" baseline="30000" dirty="0" smtClean="0"/>
              <a:t>2 Peter 3:10</a:t>
            </a:r>
            <a:r>
              <a:rPr lang="en-US" sz="2200" i="1" dirty="0" smtClean="0"/>
              <a:t> </a:t>
            </a:r>
            <a:r>
              <a:rPr lang="en-US" sz="2200" b="1" i="1" dirty="0" smtClean="0"/>
              <a:t>But the day of the Lord will come as a thief in the night, in which the heavens will pass away with a great noise, and the elements will melt with fervent heat; both the earth and the works that are in it will be burned up.</a:t>
            </a:r>
            <a:endParaRPr lang="en-US" sz="2200" b="1" i="1"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down)">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down)">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down)">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16" name="Picture 12" descr="Click to View"/>
          <p:cNvPicPr>
            <a:picLocks noChangeAspect="1" noChangeArrowheads="1"/>
          </p:cNvPicPr>
          <p:nvPr/>
        </p:nvPicPr>
        <p:blipFill>
          <a:blip r:embed="rId2"/>
          <a:srcRect/>
          <a:stretch>
            <a:fillRect/>
          </a:stretch>
        </p:blipFill>
        <p:spPr bwMode="auto">
          <a:xfrm>
            <a:off x="2362200" y="0"/>
            <a:ext cx="3657600" cy="5803084"/>
          </a:xfrm>
          <a:prstGeom prst="rect">
            <a:avLst/>
          </a:prstGeom>
          <a:noFill/>
        </p:spPr>
      </p:pic>
      <p:pic>
        <p:nvPicPr>
          <p:cNvPr id="21518" name="Picture 14" descr="Click to View"/>
          <p:cNvPicPr>
            <a:picLocks noChangeAspect="1" noChangeArrowheads="1"/>
          </p:cNvPicPr>
          <p:nvPr/>
        </p:nvPicPr>
        <p:blipFill>
          <a:blip r:embed="rId3"/>
          <a:srcRect/>
          <a:stretch>
            <a:fillRect/>
          </a:stretch>
        </p:blipFill>
        <p:spPr bwMode="auto">
          <a:xfrm>
            <a:off x="914400" y="152400"/>
            <a:ext cx="3352800" cy="5903845"/>
          </a:xfrm>
          <a:prstGeom prst="rect">
            <a:avLst/>
          </a:prstGeom>
          <a:noFill/>
        </p:spPr>
      </p:pic>
      <p:pic>
        <p:nvPicPr>
          <p:cNvPr id="13" name="Picture 2" descr="click to view">
            <a:hlinkClick r:id="rId4"/>
          </p:cNvPr>
          <p:cNvPicPr>
            <a:picLocks noChangeAspect="1" noChangeArrowheads="1"/>
          </p:cNvPicPr>
          <p:nvPr/>
        </p:nvPicPr>
        <p:blipFill>
          <a:blip r:embed="rId5"/>
          <a:srcRect/>
          <a:stretch>
            <a:fillRect/>
          </a:stretch>
        </p:blipFill>
        <p:spPr bwMode="auto">
          <a:xfrm>
            <a:off x="2514600" y="304800"/>
            <a:ext cx="4572000" cy="5947174"/>
          </a:xfrm>
          <a:prstGeom prst="rect">
            <a:avLst/>
          </a:prstGeom>
          <a:noFill/>
        </p:spPr>
      </p:pic>
      <p:pic>
        <p:nvPicPr>
          <p:cNvPr id="14" name="Picture 6" descr="click to view">
            <a:hlinkClick r:id="rId6"/>
          </p:cNvPr>
          <p:cNvPicPr>
            <a:picLocks noChangeAspect="1" noChangeArrowheads="1"/>
          </p:cNvPicPr>
          <p:nvPr/>
        </p:nvPicPr>
        <p:blipFill>
          <a:blip r:embed="rId7"/>
          <a:srcRect/>
          <a:stretch>
            <a:fillRect/>
          </a:stretch>
        </p:blipFill>
        <p:spPr bwMode="auto">
          <a:xfrm>
            <a:off x="2895600" y="461169"/>
            <a:ext cx="4279413" cy="6396831"/>
          </a:xfrm>
          <a:prstGeom prst="rect">
            <a:avLst/>
          </a:prstGeom>
          <a:noFill/>
        </p:spPr>
      </p:pic>
      <p:pic>
        <p:nvPicPr>
          <p:cNvPr id="15" name="Picture 8" descr="Click to View"/>
          <p:cNvPicPr>
            <a:picLocks noChangeAspect="1" noChangeArrowheads="1"/>
          </p:cNvPicPr>
          <p:nvPr/>
        </p:nvPicPr>
        <p:blipFill>
          <a:blip r:embed="rId8"/>
          <a:srcRect/>
          <a:stretch>
            <a:fillRect/>
          </a:stretch>
        </p:blipFill>
        <p:spPr bwMode="auto">
          <a:xfrm>
            <a:off x="1524000" y="838200"/>
            <a:ext cx="5484793" cy="3962400"/>
          </a:xfrm>
          <a:prstGeom prst="rect">
            <a:avLst/>
          </a:prstGeom>
          <a:noFill/>
        </p:spPr>
      </p:pic>
      <p:pic>
        <p:nvPicPr>
          <p:cNvPr id="16" name="Picture 10" descr="click to view">
            <a:hlinkClick r:id="rId9"/>
          </p:cNvPr>
          <p:cNvPicPr>
            <a:picLocks noChangeAspect="1" noChangeArrowheads="1"/>
          </p:cNvPicPr>
          <p:nvPr/>
        </p:nvPicPr>
        <p:blipFill>
          <a:blip r:embed="rId10"/>
          <a:srcRect/>
          <a:stretch>
            <a:fillRect/>
          </a:stretch>
        </p:blipFill>
        <p:spPr bwMode="auto">
          <a:xfrm>
            <a:off x="609600" y="685800"/>
            <a:ext cx="7846976" cy="5334000"/>
          </a:xfrm>
          <a:prstGeom prst="rect">
            <a:avLst/>
          </a:prstGeom>
          <a:noFill/>
        </p:spPr>
      </p:pic>
      <p:pic>
        <p:nvPicPr>
          <p:cNvPr id="17" name="Picture 16" descr="http://cdn.quotednews.com/wp-content/uploads/2011/05/Judgment-Day-May-21-2011-Billboard.jpg"/>
          <p:cNvPicPr>
            <a:picLocks noChangeAspect="1" noChangeArrowheads="1"/>
          </p:cNvPicPr>
          <p:nvPr/>
        </p:nvPicPr>
        <p:blipFill>
          <a:blip r:embed="rId11"/>
          <a:srcRect/>
          <a:stretch>
            <a:fillRect/>
          </a:stretch>
        </p:blipFill>
        <p:spPr bwMode="auto">
          <a:xfrm>
            <a:off x="685800" y="381000"/>
            <a:ext cx="7671132" cy="5791200"/>
          </a:xfrm>
          <a:prstGeom prst="rect">
            <a:avLst/>
          </a:prstGeom>
          <a:noFill/>
        </p:spPr>
      </p:pic>
      <p:pic>
        <p:nvPicPr>
          <p:cNvPr id="18" name="Picture 18" descr="http://t1.gstatic.com/images?q=tbn:ANd9GcTZIo0L_mDI1fcHD_zJiTKCzWpuvm4Q-tGI8bcw1nnq1iZLLmvN&amp;t=1"/>
          <p:cNvPicPr>
            <a:picLocks noChangeAspect="1" noChangeArrowheads="1"/>
          </p:cNvPicPr>
          <p:nvPr/>
        </p:nvPicPr>
        <p:blipFill>
          <a:blip r:embed="rId12"/>
          <a:srcRect b="10000"/>
          <a:stretch>
            <a:fillRect/>
          </a:stretch>
        </p:blipFill>
        <p:spPr bwMode="auto">
          <a:xfrm>
            <a:off x="-11778" y="381000"/>
            <a:ext cx="9155778" cy="61722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18"/>
                                        </p:tgtEl>
                                        <p:attrNameLst>
                                          <p:attrName>style.visibility</p:attrName>
                                        </p:attrNameLst>
                                      </p:cBhvr>
                                      <p:to>
                                        <p:strVal val="visible"/>
                                      </p:to>
                                    </p:set>
                                    <p:animEffect transition="in" filter="fade">
                                      <p:cBhvr>
                                        <p:cTn id="7" dur="2000"/>
                                        <p:tgtEl>
                                          <p:spTgt spid="215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09600"/>
            <a:ext cx="7543800" cy="5562600"/>
          </a:xfrm>
        </p:spPr>
        <p:txBody>
          <a:bodyPr/>
          <a:lstStyle/>
          <a:p>
            <a:r>
              <a:rPr lang="en-AU" sz="2700" dirty="0" smtClean="0"/>
              <a:t>There are repeat offenders at setting a date which has come and gone without the prophesied end happening; 1914, 1918, 1920, 1925, 1941, 1975, 1994. </a:t>
            </a:r>
            <a:r>
              <a:rPr lang="en-AU" sz="2700" dirty="0" smtClean="0"/>
              <a:t>...</a:t>
            </a:r>
          </a:p>
          <a:p>
            <a:r>
              <a:rPr lang="en-AU" sz="2700" dirty="0" smtClean="0"/>
              <a:t>What </a:t>
            </a:r>
            <a:r>
              <a:rPr lang="en-AU" sz="2700" dirty="0" smtClean="0"/>
              <a:t>explanation do they give for these failed prophecies? Simply that new light has come, things are becoming clearer, etc.. </a:t>
            </a:r>
            <a:endParaRPr lang="en-AU" sz="2700" dirty="0" smtClean="0"/>
          </a:p>
          <a:p>
            <a:r>
              <a:rPr lang="en-AU" sz="2700" dirty="0" smtClean="0"/>
              <a:t>How </a:t>
            </a:r>
            <a:r>
              <a:rPr lang="en-AU" sz="2700" dirty="0" smtClean="0"/>
              <a:t>does a line of false prophecies show a move toward truth? </a:t>
            </a:r>
            <a:endParaRPr lang="en-AU" sz="2700" dirty="0" smtClean="0"/>
          </a:p>
          <a:p>
            <a:r>
              <a:rPr lang="en-AU" sz="2700" dirty="0" smtClean="0"/>
              <a:t>They </a:t>
            </a:r>
            <a:r>
              <a:rPr lang="en-AU" sz="2700" dirty="0" smtClean="0"/>
              <a:t>could (and likely will) be wrong every time they set a date. </a:t>
            </a:r>
            <a:endParaRPr lang="en-AU" sz="2700" dirty="0" smtClean="0"/>
          </a:p>
          <a:p>
            <a:r>
              <a:rPr lang="en-AU" sz="2700" dirty="0" smtClean="0"/>
              <a:t>Remember</a:t>
            </a:r>
            <a:r>
              <a:rPr lang="en-AU" sz="2700" dirty="0" smtClean="0"/>
              <a:t>, Jesus said that no one knows, not even the Son (</a:t>
            </a:r>
            <a:r>
              <a:rPr lang="en-AU" sz="2700" dirty="0" smtClean="0">
                <a:hlinkClick r:id="rId2"/>
              </a:rPr>
              <a:t>Mark 13:32</a:t>
            </a:r>
            <a:r>
              <a:rPr lang="en-AU" sz="2700" dirty="0" smtClean="0"/>
              <a:t>).</a:t>
            </a:r>
            <a:endParaRPr lang="en-US" sz="2700" dirty="0" smtClean="0"/>
          </a:p>
          <a:p>
            <a:pPr eaLnBrk="1" hangingPunct="1"/>
            <a:endParaRPr lang="en-US" sz="2800" b="1"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down)">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down)">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wipe(down)">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wipe(down)">
                                      <p:cBhvr>
                                        <p:cTn id="22" dur="500"/>
                                        <p:tgtEl>
                                          <p:spTgt spid="686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Effect transition="in" filter="wipe(down)">
                                      <p:cBhvr>
                                        <p:cTn id="27"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85800"/>
            <a:ext cx="7467600" cy="5486400"/>
          </a:xfrm>
        </p:spPr>
        <p:txBody>
          <a:bodyPr/>
          <a:lstStyle/>
          <a:p>
            <a:r>
              <a:rPr lang="en-AU" dirty="0" smtClean="0"/>
              <a:t>According to Camping, a 23 year tribulation period (of which the Bible says nothing about) commenced on May 21, 1988, which will end with the rapture (which the Bible says nothing about) on May 21, 2011. </a:t>
            </a:r>
            <a:endParaRPr lang="en-AU" dirty="0" smtClean="0"/>
          </a:p>
          <a:p>
            <a:r>
              <a:rPr lang="en-AU" dirty="0" smtClean="0"/>
              <a:t>Then </a:t>
            </a:r>
            <a:r>
              <a:rPr lang="en-AU" dirty="0" smtClean="0"/>
              <a:t>the earth will be destroyed five months later, on October 21, 2011. His explanation for the date is filled with more misinformation and rhetoric than a political campaign. </a:t>
            </a:r>
            <a:endParaRPr lang="en-AU" dirty="0" smtClean="0"/>
          </a:p>
          <a:p>
            <a:r>
              <a:rPr lang="en-AU" dirty="0" smtClean="0"/>
              <a:t>He </a:t>
            </a:r>
            <a:r>
              <a:rPr lang="en-AU" dirty="0" smtClean="0"/>
              <a:t>manufactures dates for the creation (11,023 BC), flood (4,990 BC), and Jesus’ birth, (7 BC) and then infers his conclusions by pulling together a set of verses that have no connection to one another except in Camping’s mind. </a:t>
            </a:r>
            <a:endParaRPr lang="en-AU" dirty="0" smtClean="0"/>
          </a:p>
          <a:p>
            <a:pPr algn="ctr">
              <a:buNone/>
            </a:pPr>
            <a:r>
              <a:rPr lang="en-AU" b="1" dirty="0" smtClean="0"/>
              <a:t>There </a:t>
            </a:r>
            <a:r>
              <a:rPr lang="en-AU" b="1" dirty="0" smtClean="0"/>
              <a:t>is no evidence provided in supporting his timeline. </a:t>
            </a:r>
            <a:endParaRPr lang="en-US" b="1" dirty="0" smtClean="0"/>
          </a:p>
          <a:p>
            <a:pPr eaLnBrk="1" hangingPunct="1">
              <a:defRPr/>
            </a:pPr>
            <a:endParaRPr lang="en-US" b="1" i="1" dirty="0" smtClean="0">
              <a:solidFill>
                <a:schemeClr val="bg2">
                  <a:lumMod val="5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down)">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down)">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wipe(down)">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wipe(down)">
                                      <p:cBhvr>
                                        <p:cTn id="22"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914400" y="609600"/>
            <a:ext cx="7391400" cy="5638800"/>
          </a:xfrm>
        </p:spPr>
        <p:txBody>
          <a:bodyPr/>
          <a:lstStyle/>
          <a:p>
            <a:r>
              <a:rPr lang="en-AU" sz="2800" b="1" dirty="0" smtClean="0"/>
              <a:t>His basic premise is </a:t>
            </a:r>
            <a:r>
              <a:rPr lang="en-AU" sz="2800" b="1" dirty="0" smtClean="0"/>
              <a:t>this:</a:t>
            </a:r>
          </a:p>
          <a:p>
            <a:r>
              <a:rPr lang="en-AU" sz="2800" dirty="0" smtClean="0">
                <a:hlinkClick r:id="rId2"/>
              </a:rPr>
              <a:t>Genesis </a:t>
            </a:r>
            <a:r>
              <a:rPr lang="en-AU" sz="2800" dirty="0" smtClean="0">
                <a:hlinkClick r:id="rId2"/>
              </a:rPr>
              <a:t>7:4</a:t>
            </a:r>
            <a:r>
              <a:rPr lang="en-AU" sz="2800" dirty="0" smtClean="0"/>
              <a:t> has a twofold meaning (which the Bible does not say). Not only was God telling Noah that seven days remained before the earth would be destroyed by the flood, but he was also saying that the earth would continue for 7,000 more years. </a:t>
            </a:r>
            <a:endParaRPr lang="en-AU" sz="2800" dirty="0" smtClean="0"/>
          </a:p>
          <a:p>
            <a:r>
              <a:rPr lang="en-AU" sz="2800" dirty="0" smtClean="0"/>
              <a:t>To </a:t>
            </a:r>
            <a:r>
              <a:rPr lang="en-AU" sz="2800" dirty="0" smtClean="0"/>
              <a:t>establish this, he draws from </a:t>
            </a:r>
            <a:r>
              <a:rPr lang="en-AU" sz="2800" dirty="0" smtClean="0">
                <a:hlinkClick r:id="rId3"/>
              </a:rPr>
              <a:t>2 Peter 3:8</a:t>
            </a:r>
            <a:r>
              <a:rPr lang="en-AU" sz="2800" dirty="0" smtClean="0"/>
              <a:t> (</a:t>
            </a:r>
            <a:r>
              <a:rPr lang="en-AU" sz="2800" i="1" dirty="0" smtClean="0"/>
              <a:t>a day is as a thousand years to the Lord</a:t>
            </a:r>
            <a:r>
              <a:rPr lang="en-AU" sz="2800" dirty="0" smtClean="0"/>
              <a:t>). </a:t>
            </a:r>
            <a:endParaRPr lang="en-AU" sz="2800" dirty="0" smtClean="0"/>
          </a:p>
          <a:p>
            <a:r>
              <a:rPr lang="en-AU" sz="2800" dirty="0" smtClean="0"/>
              <a:t>So</a:t>
            </a:r>
            <a:r>
              <a:rPr lang="en-AU" sz="2800" dirty="0" smtClean="0"/>
              <a:t>, 7,000 years after the arbitrary date for the flood, apparently the Lord’s return (in the context of 2 Peter 3) would come.</a:t>
            </a:r>
            <a:endParaRPr lang="en-US" sz="28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down)">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ipe(down)">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wipe(down)">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wipe(down)">
                                      <p:cBhvr>
                                        <p:cTn id="22" dur="500"/>
                                        <p:tgtEl>
                                          <p:spTgt spid="3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685800" y="685800"/>
            <a:ext cx="7696200" cy="5486400"/>
          </a:xfrm>
        </p:spPr>
        <p:txBody>
          <a:bodyPr/>
          <a:lstStyle/>
          <a:p>
            <a:r>
              <a:rPr lang="en-AU" sz="2700" dirty="0" smtClean="0"/>
              <a:t>In the same context, Peter, writing to his contemporaries, urged them to look for the coming of the Lord (</a:t>
            </a:r>
            <a:r>
              <a:rPr lang="en-AU" sz="2700" dirty="0" smtClean="0">
                <a:hlinkClick r:id="rId2"/>
              </a:rPr>
              <a:t>2 Peter 3:12</a:t>
            </a:r>
            <a:r>
              <a:rPr lang="en-AU" sz="2700" dirty="0" smtClean="0"/>
              <a:t>). </a:t>
            </a:r>
            <a:endParaRPr lang="en-AU" sz="2700" dirty="0" smtClean="0"/>
          </a:p>
          <a:p>
            <a:r>
              <a:rPr lang="en-AU" sz="2700" dirty="0" smtClean="0"/>
              <a:t>In </a:t>
            </a:r>
            <a:r>
              <a:rPr lang="en-AU" sz="2700" dirty="0" smtClean="0"/>
              <a:t>his first epistle, again to his contemporaries, Paul wrote, “the end of all things is at hand” </a:t>
            </a:r>
            <a:r>
              <a:rPr lang="en-AU" sz="2700" dirty="0" smtClean="0"/>
              <a:t>	(</a:t>
            </a:r>
            <a:r>
              <a:rPr lang="en-AU" sz="2700" dirty="0" smtClean="0">
                <a:hlinkClick r:id="rId3"/>
              </a:rPr>
              <a:t>1 Peter 4:7</a:t>
            </a:r>
            <a:r>
              <a:rPr lang="en-AU" sz="2700" dirty="0" smtClean="0"/>
              <a:t>). </a:t>
            </a:r>
            <a:endParaRPr lang="en-AU" sz="2700" dirty="0" smtClean="0"/>
          </a:p>
          <a:p>
            <a:r>
              <a:rPr lang="en-AU" sz="2700" dirty="0" smtClean="0"/>
              <a:t>Peter </a:t>
            </a:r>
            <a:r>
              <a:rPr lang="en-AU" sz="2700" dirty="0" smtClean="0"/>
              <a:t>expected the Lord’s return, not some 1900 years in the future, but possibly in his own time. He did not know when the Lord would return (no Bible writer knew, nor does the Lord Jesus know). </a:t>
            </a:r>
            <a:endParaRPr lang="en-AU" sz="2700" dirty="0" smtClean="0"/>
          </a:p>
          <a:p>
            <a:r>
              <a:rPr lang="en-AU" sz="2700" dirty="0" smtClean="0"/>
              <a:t>Does </a:t>
            </a:r>
            <a:r>
              <a:rPr lang="en-AU" sz="2700" dirty="0" smtClean="0"/>
              <a:t>Mr. Camping claim to know something that was kept from Jesus and His apostles?</a:t>
            </a:r>
            <a:endParaRPr lang="en-US" sz="27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down)">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down)">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wipe(down)">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wipe(down)">
                                      <p:cBhvr>
                                        <p:cTn id="22"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743</TotalTime>
  <Words>732</Words>
  <Application>Microsoft Office PowerPoint</Application>
  <PresentationFormat>On-screen Show (4:3)</PresentationFormat>
  <Paragraphs>38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Pushpin</vt:lpstr>
      <vt:lpstr>The End Of The World</vt:lpstr>
      <vt:lpstr>Introduction</vt:lpstr>
      <vt:lpstr>Slide 3</vt:lpstr>
      <vt:lpstr>Slide 4</vt:lpstr>
      <vt:lpstr>Slide 5</vt:lpstr>
      <vt:lpstr>Slide 6</vt:lpstr>
      <vt:lpstr>Slide 7</vt:lpstr>
      <vt:lpstr>Slide 8</vt:lpstr>
      <vt:lpstr>Slide 9</vt:lpstr>
      <vt:lpstr>Slide 10</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the World</dc:title>
  <dc:creator>Joaquin Church of Christ</dc:creator>
  <cp:keywords/>
  <cp:lastModifiedBy>Mike Martin</cp:lastModifiedBy>
  <cp:revision>163</cp:revision>
  <dcterms:created xsi:type="dcterms:W3CDTF">2005-08-21T03:57:02Z</dcterms:created>
  <dcterms:modified xsi:type="dcterms:W3CDTF">2011-05-27T09:13:44Z</dcterms:modified>
</cp:coreProperties>
</file>