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4" autoAdjust="0"/>
  </p:normalViewPr>
  <p:slideViewPr>
    <p:cSldViewPr>
      <p:cViewPr varScale="1">
        <p:scale>
          <a:sx n="57" d="100"/>
          <a:sy n="57" d="100"/>
        </p:scale>
        <p:origin x="-870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E:\lion pic_0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4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969"/>
            <a:ext cx="9137649" cy="571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54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5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9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1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3C39-DD76-43D0-9C2C-1E8D51363870}" type="datetimeFigureOut">
              <a:rPr lang="en-US" smtClean="0"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A3E8-054C-4C1B-A6D9-F35FF6D12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8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8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330"/>
            <a:ext cx="9144000" cy="3839170"/>
          </a:xfrm>
        </p:spPr>
        <p:txBody>
          <a:bodyPr>
            <a:normAutofit fontScale="62500" lnSpcReduction="20000"/>
          </a:bodyPr>
          <a:lstStyle/>
          <a:p>
            <a:r>
              <a:rPr lang="en-US" sz="5800" i="1" dirty="0" smtClean="0"/>
              <a:t>Those that have wandered </a:t>
            </a:r>
            <a:r>
              <a:rPr lang="en-US" sz="5800" i="1" dirty="0"/>
              <a:t>away from the </a:t>
            </a:r>
            <a:r>
              <a:rPr lang="en-US" sz="5800" i="1" dirty="0" smtClean="0"/>
              <a:t>fellowship </a:t>
            </a:r>
            <a:r>
              <a:rPr lang="en-US" sz="5800" i="1" dirty="0"/>
              <a:t>of the flock of </a:t>
            </a:r>
            <a:r>
              <a:rPr lang="en-US" sz="5800" i="1" dirty="0" smtClean="0"/>
              <a:t>God.</a:t>
            </a:r>
          </a:p>
          <a:p>
            <a:pPr lvl="1"/>
            <a:r>
              <a:rPr lang="en-US" sz="5400" i="1" dirty="0" smtClean="0"/>
              <a:t>“</a:t>
            </a:r>
            <a:r>
              <a:rPr lang="en-US" sz="5400" i="1" dirty="0"/>
              <a:t>Brethren, if a man be overtaken in </a:t>
            </a:r>
            <a:r>
              <a:rPr lang="en-US" sz="5400" i="1" dirty="0" smtClean="0"/>
              <a:t>a fault</a:t>
            </a:r>
            <a:r>
              <a:rPr lang="en-US" sz="5400" i="1" dirty="0"/>
              <a:t>, ye which are spiritual, restore such an one in the spirit of </a:t>
            </a:r>
            <a:r>
              <a:rPr lang="en-US" sz="5400" i="1" dirty="0" smtClean="0"/>
              <a:t>meekness; considering </a:t>
            </a:r>
            <a:r>
              <a:rPr lang="en-US" sz="5400" i="1" dirty="0"/>
              <a:t>thyself, lest thou also be tempted. Bear ye one another's </a:t>
            </a:r>
            <a:r>
              <a:rPr lang="en-US" sz="5400" i="1" dirty="0" smtClean="0"/>
              <a:t>burdens, and </a:t>
            </a:r>
            <a:r>
              <a:rPr lang="en-US" sz="5400" i="1" dirty="0"/>
              <a:t>so </a:t>
            </a:r>
            <a:r>
              <a:rPr lang="en-US" sz="5400" i="1" dirty="0" err="1"/>
              <a:t>fulfil</a:t>
            </a:r>
            <a:r>
              <a:rPr lang="en-US" sz="5400" i="1" dirty="0"/>
              <a:t> the law of Christ</a:t>
            </a:r>
            <a:r>
              <a:rPr lang="en-US" sz="5400" i="1" dirty="0" smtClean="0"/>
              <a:t>.” – Gal. 6:1,2</a:t>
            </a:r>
            <a:endParaRPr lang="en-US" sz="5400" i="1" dirty="0"/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Stragglers”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3330"/>
            <a:ext cx="9144000" cy="4296370"/>
          </a:xfrm>
        </p:spPr>
        <p:txBody>
          <a:bodyPr>
            <a:normAutofit lnSpcReduction="10000"/>
          </a:bodyPr>
          <a:lstStyle/>
          <a:p>
            <a:r>
              <a:rPr lang="en-US" sz="3600" i="1" dirty="0"/>
              <a:t>Those who are insensitive to </a:t>
            </a:r>
            <a:r>
              <a:rPr lang="en-US" sz="3600" i="1" dirty="0" smtClean="0"/>
              <a:t>dangers. </a:t>
            </a:r>
          </a:p>
          <a:p>
            <a:pPr lvl="1"/>
            <a:r>
              <a:rPr lang="en-US" sz="3200" i="1" dirty="0" smtClean="0"/>
              <a:t>“</a:t>
            </a:r>
            <a:r>
              <a:rPr lang="en-US" sz="3200" i="1" dirty="0"/>
              <a:t>Wherefore let him that </a:t>
            </a:r>
            <a:r>
              <a:rPr lang="en-US" sz="3200" i="1" dirty="0" err="1" smtClean="0"/>
              <a:t>thinketh</a:t>
            </a:r>
            <a:r>
              <a:rPr lang="en-US" sz="3200" i="1" dirty="0" smtClean="0"/>
              <a:t> he </a:t>
            </a:r>
            <a:r>
              <a:rPr lang="en-US" sz="3200" i="1" dirty="0" err="1"/>
              <a:t>standeth</a:t>
            </a:r>
            <a:r>
              <a:rPr lang="en-US" sz="3200" i="1" dirty="0"/>
              <a:t> take heed lest he fall.” </a:t>
            </a:r>
            <a:r>
              <a:rPr lang="en-US" sz="3200" i="1" dirty="0" smtClean="0"/>
              <a:t> - 1 Cor. 10:12</a:t>
            </a:r>
          </a:p>
          <a:p>
            <a:pPr lvl="1"/>
            <a:r>
              <a:rPr lang="en-US" sz="3200" i="1" dirty="0"/>
              <a:t>“And that, knowing the time, </a:t>
            </a:r>
            <a:r>
              <a:rPr lang="en-US" sz="3200" i="1" dirty="0" smtClean="0"/>
              <a:t>that now </a:t>
            </a:r>
            <a:r>
              <a:rPr lang="en-US" sz="3200" i="1" dirty="0"/>
              <a:t>it is high time to awake out of sleep: for now is our salvation nearer </a:t>
            </a:r>
            <a:r>
              <a:rPr lang="en-US" sz="3200" i="1" dirty="0" smtClean="0"/>
              <a:t>than when </a:t>
            </a:r>
            <a:r>
              <a:rPr lang="en-US" sz="3200" i="1" dirty="0"/>
              <a:t>we believed</a:t>
            </a:r>
            <a:r>
              <a:rPr lang="en-US" sz="3200" i="1" dirty="0" smtClean="0"/>
              <a:t>.” </a:t>
            </a:r>
            <a:r>
              <a:rPr lang="en-US" sz="3200" i="1" dirty="0"/>
              <a:t>	</a:t>
            </a:r>
            <a:r>
              <a:rPr lang="en-US" sz="3200" i="1" dirty="0" smtClean="0"/>
              <a:t>	– Rom. 13:11</a:t>
            </a:r>
          </a:p>
          <a:p>
            <a:pPr lvl="1"/>
            <a:r>
              <a:rPr lang="en-US" sz="3200" i="1" dirty="0" smtClean="0"/>
              <a:t>Jude 22,23</a:t>
            </a:r>
            <a:endParaRPr lang="en-US" sz="3200" i="1" dirty="0"/>
          </a:p>
          <a:p>
            <a:pPr lvl="1"/>
            <a:endParaRPr lang="en-US" sz="3200" i="1" dirty="0"/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Sleepers”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6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/>
          </a:bodyPr>
          <a:lstStyle/>
          <a:p>
            <a:r>
              <a:rPr lang="en-US" sz="3900" i="1" dirty="0" smtClean="0"/>
              <a:t>They </a:t>
            </a:r>
            <a:r>
              <a:rPr lang="en-US" sz="3900" i="1" dirty="0"/>
              <a:t>are hurt / weak and unable </a:t>
            </a:r>
            <a:r>
              <a:rPr lang="en-US" sz="3900" i="1" dirty="0" smtClean="0"/>
              <a:t>to		</a:t>
            </a:r>
            <a:r>
              <a:rPr lang="en-US" sz="3900" i="1" dirty="0"/>
              <a:t>p</a:t>
            </a:r>
            <a:r>
              <a:rPr lang="en-US" sz="3900" i="1" dirty="0" smtClean="0"/>
              <a:t>rotect themselves.</a:t>
            </a:r>
            <a:endParaRPr lang="en-US" sz="3900" i="1" dirty="0"/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Injured”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8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0"/>
            <a:ext cx="5029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“What  Can Be Done To Remain Out Of The </a:t>
            </a:r>
          </a:p>
          <a:p>
            <a:pPr algn="ctr"/>
            <a:r>
              <a:rPr lang="en-US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Lion’s Mouth?</a:t>
            </a:r>
            <a:endParaRPr lang="en-US" sz="54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/>
              <a:t>“Whom resist </a:t>
            </a:r>
            <a:r>
              <a:rPr lang="en-US" sz="4400" i="1" dirty="0" err="1"/>
              <a:t>stedfast</a:t>
            </a:r>
            <a:r>
              <a:rPr lang="en-US" sz="4400" i="1" dirty="0"/>
              <a:t> in the faith, knowing that the same afflictions are accomplished in your brethren that are in the world.”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1 Peter 5:9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“Submit yourselves therefore to God.  Resist the devil, and he </a:t>
            </a:r>
            <a:r>
              <a:rPr lang="en-US" sz="4800" i="1" dirty="0" smtClean="0"/>
              <a:t>will flee </a:t>
            </a:r>
            <a:r>
              <a:rPr lang="en-US" sz="4800" i="1" dirty="0"/>
              <a:t>from you.”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James 4:7 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“Put on the whole </a:t>
            </a:r>
            <a:r>
              <a:rPr lang="en-US" sz="4800" i="1" dirty="0" err="1"/>
              <a:t>armour</a:t>
            </a:r>
            <a:r>
              <a:rPr lang="en-US" sz="4800" i="1" dirty="0"/>
              <a:t> of God, that ye may be </a:t>
            </a:r>
            <a:r>
              <a:rPr lang="en-US" sz="4800" i="1" dirty="0" smtClean="0"/>
              <a:t>able to </a:t>
            </a:r>
            <a:r>
              <a:rPr lang="en-US" sz="4800" i="1" dirty="0"/>
              <a:t>stand against the wiles of the devil.”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Ephesians 6:11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 fontScale="92500" lnSpcReduction="10000"/>
          </a:bodyPr>
          <a:lstStyle/>
          <a:p>
            <a:r>
              <a:rPr lang="en-US" sz="3500" i="1" dirty="0"/>
              <a:t>Faith is revealed </a:t>
            </a:r>
            <a:r>
              <a:rPr lang="en-US" sz="3500" i="1" dirty="0" smtClean="0"/>
              <a:t>truth – Jude vs. 3</a:t>
            </a:r>
          </a:p>
          <a:p>
            <a:r>
              <a:rPr lang="en-US" sz="3500" i="1" dirty="0" smtClean="0"/>
              <a:t>“</a:t>
            </a:r>
            <a:r>
              <a:rPr lang="en-US" sz="3500" i="1" dirty="0"/>
              <a:t>Confirming the souls of the disciples, and exhorting them </a:t>
            </a:r>
            <a:r>
              <a:rPr lang="en-US" sz="3500" i="1" dirty="0" smtClean="0"/>
              <a:t>to continue </a:t>
            </a:r>
            <a:r>
              <a:rPr lang="en-US" sz="3500" i="1" dirty="0"/>
              <a:t>in the faith, and that we must through much tribulation enter into the kingdom of God</a:t>
            </a:r>
            <a:r>
              <a:rPr lang="en-US" sz="3500" i="1" dirty="0" smtClean="0"/>
              <a:t>.” – Acts 14:22</a:t>
            </a:r>
            <a:endParaRPr lang="en-US" sz="3500" i="1" dirty="0"/>
          </a:p>
          <a:p>
            <a:r>
              <a:rPr lang="en-US" sz="3500" i="1" dirty="0"/>
              <a:t>Faith is not produced in fanciful dreams, visions, or experiences, but in a “thus </a:t>
            </a:r>
            <a:r>
              <a:rPr lang="en-US" sz="3500" i="1" dirty="0" err="1"/>
              <a:t>saith</a:t>
            </a:r>
            <a:r>
              <a:rPr lang="en-US" sz="3500" i="1" dirty="0"/>
              <a:t> the Lord.” </a:t>
            </a:r>
            <a:r>
              <a:rPr lang="en-US" sz="3500" i="1" dirty="0" smtClean="0"/>
              <a:t>      (</a:t>
            </a:r>
            <a:r>
              <a:rPr lang="en-US" sz="3500" i="1" dirty="0"/>
              <a:t>II Tim. 3:16-17; Rom. 10:17).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“Steadfast In The Faith”</a:t>
            </a:r>
            <a:endParaRPr lang="en-US" sz="6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4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23330"/>
            <a:ext cx="8991599" cy="4067770"/>
          </a:xfrm>
        </p:spPr>
        <p:txBody>
          <a:bodyPr>
            <a:normAutofit fontScale="92500"/>
          </a:bodyPr>
          <a:lstStyle/>
          <a:p>
            <a:r>
              <a:rPr lang="en-US" i="1" dirty="0"/>
              <a:t>He shut the mouth of the lion (Dan. 6:22</a:t>
            </a:r>
            <a:r>
              <a:rPr lang="en-US" i="1" dirty="0" smtClean="0"/>
              <a:t>)</a:t>
            </a:r>
          </a:p>
          <a:p>
            <a:pPr lvl="1"/>
            <a:r>
              <a:rPr lang="en-US" sz="3100" i="1" dirty="0" smtClean="0"/>
              <a:t>“</a:t>
            </a:r>
            <a:r>
              <a:rPr lang="en-US" sz="3100" i="1" dirty="0"/>
              <a:t>And what shall I more say?  for the time would fail me to tell of </a:t>
            </a:r>
            <a:r>
              <a:rPr lang="en-US" sz="3100" i="1" dirty="0" smtClean="0"/>
              <a:t>Gideon</a:t>
            </a:r>
            <a:r>
              <a:rPr lang="en-US" sz="3100" i="1" dirty="0"/>
              <a:t>, and of Barak, and of Samson, and of </a:t>
            </a:r>
            <a:r>
              <a:rPr lang="en-US" sz="3100" i="1" dirty="0" err="1"/>
              <a:t>Jephthae</a:t>
            </a:r>
            <a:r>
              <a:rPr lang="en-US" sz="3100" i="1" dirty="0"/>
              <a:t>; of David also, and Samuel, and of the prophets:  33. Who through faith subdued kingdoms, wrought righteousness, obtained promises, stopped the mouths of lions,” </a:t>
            </a:r>
            <a:r>
              <a:rPr lang="en-US" sz="3100" i="1" dirty="0" smtClean="0"/>
              <a:t>- Heb</a:t>
            </a:r>
            <a:r>
              <a:rPr lang="en-US" sz="3100" i="1" dirty="0"/>
              <a:t>. 11:32-33. </a:t>
            </a:r>
            <a:endParaRPr lang="en-US" sz="3100" i="1" dirty="0" smtClean="0"/>
          </a:p>
          <a:p>
            <a:pPr lvl="1"/>
            <a:r>
              <a:rPr lang="en-US" sz="3100" i="1" dirty="0" smtClean="0"/>
              <a:t>1 Cor. 10:13</a:t>
            </a:r>
            <a:endParaRPr lang="en-US" sz="3100" i="1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“Trust In God”</a:t>
            </a:r>
            <a:endParaRPr lang="en-US" sz="6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190500"/>
            <a:ext cx="5029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“Job”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-228600" y="1485900"/>
            <a:ext cx="5029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“Peter”</a:t>
            </a:r>
          </a:p>
        </p:txBody>
      </p:sp>
    </p:spTree>
    <p:extLst>
      <p:ext uri="{BB962C8B-B14F-4D97-AF65-F5344CB8AC3E}">
        <p14:creationId xmlns:p14="http://schemas.microsoft.com/office/powerpoint/2010/main" val="252156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3400" y="266700"/>
            <a:ext cx="59436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Lions </a:t>
            </a:r>
          </a:p>
          <a:p>
            <a:pPr algn="ctr"/>
            <a:r>
              <a:rPr lang="en-US" sz="8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Lunch”</a:t>
            </a:r>
            <a:endParaRPr lang="en-US" sz="8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81100"/>
            <a:ext cx="5029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74199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23330"/>
            <a:ext cx="8991599" cy="4067770"/>
          </a:xfrm>
        </p:spPr>
        <p:txBody>
          <a:bodyPr>
            <a:normAutofit/>
          </a:bodyPr>
          <a:lstStyle/>
          <a:p>
            <a:r>
              <a:rPr lang="en-US" sz="3600" i="1" dirty="0"/>
              <a:t>How many of you ever heard of a lamb ever killing and devouring a lion? </a:t>
            </a:r>
            <a:endParaRPr lang="en-US" sz="3600" i="1" dirty="0" smtClean="0"/>
          </a:p>
          <a:p>
            <a:pPr lvl="1"/>
            <a:r>
              <a:rPr lang="en-US" sz="3200" i="1" dirty="0"/>
              <a:t>We are the </a:t>
            </a:r>
            <a:r>
              <a:rPr lang="en-US" sz="3200" i="1" dirty="0" smtClean="0"/>
              <a:t>lambs!</a:t>
            </a:r>
          </a:p>
          <a:p>
            <a:r>
              <a:rPr lang="en-US" sz="3600" i="1" dirty="0" smtClean="0"/>
              <a:t>Have we </a:t>
            </a:r>
            <a:r>
              <a:rPr lang="en-US" sz="3600" i="1" dirty="0"/>
              <a:t>become the Lion's Lunch or </a:t>
            </a:r>
            <a:r>
              <a:rPr lang="en-US" sz="3600" i="1" dirty="0" smtClean="0"/>
              <a:t>are we continuing steadfastly as a </a:t>
            </a:r>
            <a:r>
              <a:rPr lang="en-US" sz="3600" i="1" dirty="0"/>
              <a:t>servant of God?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Conclusion</a:t>
            </a:r>
            <a:endParaRPr lang="en-US" sz="6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3400" y="266700"/>
            <a:ext cx="59436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Lions </a:t>
            </a:r>
          </a:p>
          <a:p>
            <a:pPr algn="ctr"/>
            <a:r>
              <a:rPr lang="en-US" sz="8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Lunch”</a:t>
            </a:r>
            <a:endParaRPr lang="en-US" sz="8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4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11" y="923330"/>
            <a:ext cx="8229600" cy="317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/>
              <a:t>“Be sober, be vigilant; because your adversary the devil, as a roaring lion, </a:t>
            </a:r>
            <a:r>
              <a:rPr lang="en-US" sz="4400" i="1" dirty="0" err="1"/>
              <a:t>walketh</a:t>
            </a:r>
            <a:r>
              <a:rPr lang="en-US" sz="4400" i="1" dirty="0"/>
              <a:t> about, seeking whom he may devour:”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1 Peter 5:8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953000"/>
          </a:xfrm>
        </p:spPr>
        <p:txBody>
          <a:bodyPr>
            <a:normAutofit/>
          </a:bodyPr>
          <a:lstStyle/>
          <a:p>
            <a:r>
              <a:rPr lang="en-US" sz="4000" i="1" dirty="0"/>
              <a:t>Be sober = </a:t>
            </a:r>
            <a:r>
              <a:rPr lang="en-US" sz="4000" i="1" dirty="0" smtClean="0"/>
              <a:t> Calmness </a:t>
            </a:r>
            <a:r>
              <a:rPr lang="en-US" sz="4000" i="1" dirty="0"/>
              <a:t>of mind, mental </a:t>
            </a:r>
            <a:r>
              <a:rPr lang="en-US" sz="4000" i="1" dirty="0" smtClean="0"/>
              <a:t>v self-control</a:t>
            </a:r>
            <a:r>
              <a:rPr lang="en-US" sz="4000" i="1" dirty="0"/>
              <a:t>. </a:t>
            </a:r>
            <a:endParaRPr lang="en-US" sz="4000" i="1" dirty="0" smtClean="0"/>
          </a:p>
          <a:p>
            <a:r>
              <a:rPr lang="en-US" sz="4000" i="1" dirty="0"/>
              <a:t>Be vigilant  =  watchful </a:t>
            </a:r>
            <a:endParaRPr lang="en-US" sz="4000" i="1" dirty="0" smtClean="0"/>
          </a:p>
          <a:p>
            <a:r>
              <a:rPr lang="en-US" sz="4000" i="1" dirty="0"/>
              <a:t>Adversary = </a:t>
            </a:r>
            <a:r>
              <a:rPr lang="en-US" sz="4000" i="1" dirty="0" smtClean="0"/>
              <a:t>Enemy</a:t>
            </a:r>
          </a:p>
          <a:p>
            <a:r>
              <a:rPr lang="en-US" sz="4000" i="1" dirty="0"/>
              <a:t>Roaring Lion = </a:t>
            </a:r>
            <a:r>
              <a:rPr lang="en-US" sz="4000" i="1" dirty="0" smtClean="0"/>
              <a:t>The </a:t>
            </a:r>
            <a:r>
              <a:rPr lang="en-US" sz="4000" i="1" dirty="0"/>
              <a:t>fierceness with which he stalks, and runs down the </a:t>
            </a:r>
            <a:r>
              <a:rPr lang="en-US" sz="4000" i="1" dirty="0" smtClean="0"/>
              <a:t>saints; strength </a:t>
            </a:r>
            <a:r>
              <a:rPr lang="en-US" sz="4000" i="1" dirty="0"/>
              <a:t>and </a:t>
            </a:r>
            <a:r>
              <a:rPr lang="en-US" sz="4000" i="1" dirty="0" smtClean="0"/>
              <a:t>ferocity</a:t>
            </a:r>
          </a:p>
        </p:txBody>
      </p:sp>
    </p:spTree>
    <p:extLst>
      <p:ext uri="{BB962C8B-B14F-4D97-AF65-F5344CB8AC3E}">
        <p14:creationId xmlns:p14="http://schemas.microsoft.com/office/powerpoint/2010/main" val="121758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953000"/>
          </a:xfrm>
        </p:spPr>
        <p:txBody>
          <a:bodyPr>
            <a:normAutofit/>
          </a:bodyPr>
          <a:lstStyle/>
          <a:p>
            <a:r>
              <a:rPr lang="en-US" sz="3600" i="1" dirty="0" err="1" smtClean="0"/>
              <a:t>Walketh</a:t>
            </a:r>
            <a:r>
              <a:rPr lang="en-US" sz="3600" i="1" dirty="0" smtClean="0"/>
              <a:t> </a:t>
            </a:r>
            <a:r>
              <a:rPr lang="en-US" sz="3600" i="1" dirty="0"/>
              <a:t>about </a:t>
            </a:r>
            <a:r>
              <a:rPr lang="en-US" sz="3600" i="1" dirty="0" smtClean="0"/>
              <a:t>= Ready </a:t>
            </a:r>
            <a:r>
              <a:rPr lang="en-US" sz="3600" i="1" dirty="0"/>
              <a:t>to spring upon, and devour any </a:t>
            </a:r>
            <a:r>
              <a:rPr lang="en-US" sz="3600" i="1" dirty="0" smtClean="0"/>
              <a:t>wanderer</a:t>
            </a:r>
          </a:p>
          <a:p>
            <a:pPr lvl="1"/>
            <a:r>
              <a:rPr lang="en-US" sz="3200" i="1" dirty="0"/>
              <a:t>Job 1:7, 2:2  “going to and fro on the earth”  “walking up and down on it</a:t>
            </a:r>
            <a:r>
              <a:rPr lang="en-US" sz="3200" i="1" dirty="0" smtClean="0"/>
              <a:t>”</a:t>
            </a:r>
          </a:p>
          <a:p>
            <a:r>
              <a:rPr lang="en-US" sz="3600" i="1" dirty="0"/>
              <a:t>Seeking </a:t>
            </a:r>
            <a:r>
              <a:rPr lang="en-US" sz="3600" i="1" dirty="0" smtClean="0"/>
              <a:t>= Persistence </a:t>
            </a:r>
            <a:r>
              <a:rPr lang="en-US" sz="3600" i="1" dirty="0"/>
              <a:t>with which he searches out his victims </a:t>
            </a:r>
          </a:p>
          <a:p>
            <a:r>
              <a:rPr lang="en-US" sz="3600" i="1" dirty="0"/>
              <a:t>Devour = to gulp down, or swallow, thus utterly to destroy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419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0" y="28567"/>
            <a:ext cx="67056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“How The Lion Gets His </a:t>
            </a:r>
          </a:p>
          <a:p>
            <a:pPr algn="ctr"/>
            <a:r>
              <a:rPr lang="en-US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Lunch”</a:t>
            </a:r>
            <a:endParaRPr lang="en-US" sz="6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 fontScale="92500"/>
          </a:bodyPr>
          <a:lstStyle/>
          <a:p>
            <a:r>
              <a:rPr lang="en-US" sz="4400" i="1" dirty="0" smtClean="0"/>
              <a:t>Those young in the faith.</a:t>
            </a:r>
          </a:p>
          <a:p>
            <a:pPr lvl="1"/>
            <a:r>
              <a:rPr lang="en-US" sz="4000" i="1" dirty="0"/>
              <a:t>I Peter </a:t>
            </a:r>
            <a:r>
              <a:rPr lang="en-US" sz="4000" i="1" dirty="0" smtClean="0"/>
              <a:t>2:1-2</a:t>
            </a:r>
            <a:r>
              <a:rPr lang="en-US" sz="4000" i="1" dirty="0"/>
              <a:t> </a:t>
            </a:r>
            <a:r>
              <a:rPr lang="en-US" sz="4000" i="1" dirty="0" smtClean="0"/>
              <a:t>- “Wherefore </a:t>
            </a:r>
            <a:r>
              <a:rPr lang="en-US" sz="4000" i="1" dirty="0"/>
              <a:t>laying aside all malice, and all guile, </a:t>
            </a:r>
            <a:r>
              <a:rPr lang="en-US" sz="4000" i="1" dirty="0" smtClean="0"/>
              <a:t>and hypocrisies</a:t>
            </a:r>
            <a:r>
              <a:rPr lang="en-US" sz="4000" i="1" dirty="0"/>
              <a:t>, and envies, and all evil </a:t>
            </a:r>
            <a:r>
              <a:rPr lang="en-US" sz="4000" i="1" dirty="0" err="1"/>
              <a:t>speakings</a:t>
            </a:r>
            <a:r>
              <a:rPr lang="en-US" sz="4000" i="1" dirty="0"/>
              <a:t>, </a:t>
            </a:r>
            <a:r>
              <a:rPr lang="en-US" sz="4000" i="1" dirty="0" smtClean="0"/>
              <a:t>2 As </a:t>
            </a:r>
            <a:r>
              <a:rPr lang="en-US" sz="4000" i="1" dirty="0"/>
              <a:t>newborn babes, desire </a:t>
            </a:r>
            <a:r>
              <a:rPr lang="en-US" sz="4000" i="1" dirty="0" smtClean="0"/>
              <a:t>the sincere </a:t>
            </a:r>
            <a:r>
              <a:rPr lang="en-US" sz="4000" i="1" dirty="0"/>
              <a:t>milk of the word, that ye may grow thereby:”</a:t>
            </a:r>
          </a:p>
          <a:p>
            <a:endParaRPr lang="en-US" sz="4400" i="1" dirty="0"/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Small”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 fontScale="62500" lnSpcReduction="20000"/>
          </a:bodyPr>
          <a:lstStyle/>
          <a:p>
            <a:r>
              <a:rPr lang="en-US" sz="5800" i="1" dirty="0"/>
              <a:t>Not yet alert enough to avoid being </a:t>
            </a:r>
            <a:r>
              <a:rPr lang="en-US" sz="5800" i="1" dirty="0" smtClean="0"/>
              <a:t>misled</a:t>
            </a:r>
          </a:p>
          <a:p>
            <a:pPr lvl="1"/>
            <a:r>
              <a:rPr lang="en-US" sz="4600" i="1" dirty="0" smtClean="0"/>
              <a:t>“For </a:t>
            </a:r>
            <a:r>
              <a:rPr lang="en-US" sz="4600" i="1" dirty="0"/>
              <a:t>though by this time you ought to be teachers, you need someone to teach you again the first principles of the oracles of God; and you have come to need milk and not solid food. 13 For everyone who partakes only of milk is unskilled in the word of righteousness, for he is a babe. 14 But solid food belongs to those who are of full age, that is, those who by reason of use have their senses exercised to discern both good and evil</a:t>
            </a:r>
            <a:r>
              <a:rPr lang="en-US" sz="4600" i="1" dirty="0" smtClean="0"/>
              <a:t>.” – Hebrews 5:12-14</a:t>
            </a:r>
            <a:endParaRPr lang="en-US" sz="4600" i="1" dirty="0"/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Slow”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3330"/>
            <a:ext cx="8748623" cy="3839170"/>
          </a:xfrm>
        </p:spPr>
        <p:txBody>
          <a:bodyPr>
            <a:normAutofit fontScale="62500" lnSpcReduction="20000"/>
          </a:bodyPr>
          <a:lstStyle/>
          <a:p>
            <a:r>
              <a:rPr lang="en-US" sz="5800" i="1" dirty="0" smtClean="0"/>
              <a:t>Dis-eased; those </a:t>
            </a:r>
            <a:r>
              <a:rPr lang="en-US" sz="5800" i="1" dirty="0"/>
              <a:t>Spiritually </a:t>
            </a:r>
            <a:r>
              <a:rPr lang="en-US" sz="5800" i="1" dirty="0" smtClean="0"/>
              <a:t>weak.</a:t>
            </a:r>
          </a:p>
          <a:p>
            <a:pPr lvl="1"/>
            <a:r>
              <a:rPr lang="en-US" sz="4800" i="1" dirty="0" smtClean="0"/>
              <a:t>“</a:t>
            </a:r>
            <a:r>
              <a:rPr lang="en-US" sz="4800" i="1" dirty="0"/>
              <a:t>And I, brethren, could not speak unto you as </a:t>
            </a:r>
            <a:r>
              <a:rPr lang="en-US" sz="4800" i="1" dirty="0" smtClean="0"/>
              <a:t>unto spiritual</a:t>
            </a:r>
            <a:r>
              <a:rPr lang="en-US" sz="4800" i="1" dirty="0"/>
              <a:t>, but as unto carnal, even as unto babes in Christ.  </a:t>
            </a:r>
            <a:r>
              <a:rPr lang="en-US" sz="4800" i="1" dirty="0" smtClean="0"/>
              <a:t>2 </a:t>
            </a:r>
            <a:r>
              <a:rPr lang="en-US" sz="4800" i="1" dirty="0"/>
              <a:t>I have fed </a:t>
            </a:r>
            <a:r>
              <a:rPr lang="en-US" sz="4800" i="1" dirty="0" smtClean="0"/>
              <a:t>you with </a:t>
            </a:r>
            <a:r>
              <a:rPr lang="en-US" sz="4800" i="1" dirty="0"/>
              <a:t>milk, and not with meat: for hitherto ye were not able to bear it, </a:t>
            </a:r>
            <a:r>
              <a:rPr lang="en-US" sz="4800" i="1" dirty="0" smtClean="0"/>
              <a:t>neither yet </a:t>
            </a:r>
            <a:r>
              <a:rPr lang="en-US" sz="4800" i="1" dirty="0"/>
              <a:t>now are ye able.  </a:t>
            </a:r>
            <a:r>
              <a:rPr lang="en-US" sz="4800" i="1" dirty="0" smtClean="0"/>
              <a:t>3 </a:t>
            </a:r>
            <a:r>
              <a:rPr lang="en-US" sz="4800" i="1" dirty="0"/>
              <a:t>For ye are yet carnal: for whereas there is among </a:t>
            </a:r>
            <a:r>
              <a:rPr lang="en-US" sz="4800" i="1" dirty="0" smtClean="0"/>
              <a:t>you envying</a:t>
            </a:r>
            <a:r>
              <a:rPr lang="en-US" sz="4800" i="1" dirty="0"/>
              <a:t>, and strife, and divisions, are ye not carnal, and walk as men?” - I Corinthians 3:1-3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1"/>
            <a:ext cx="874862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“The Sickly”</a:t>
            </a:r>
            <a:endParaRPr lang="en-US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854</Words>
  <Application>Microsoft Office PowerPoint</Application>
  <PresentationFormat>On-screen Show (16:10)</PresentationFormat>
  <Paragraphs>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 Dickerson</dc:creator>
  <cp:lastModifiedBy>DJ Dickerson</cp:lastModifiedBy>
  <cp:revision>21</cp:revision>
  <dcterms:created xsi:type="dcterms:W3CDTF">2012-05-05T19:35:55Z</dcterms:created>
  <dcterms:modified xsi:type="dcterms:W3CDTF">2012-05-07T01:04:07Z</dcterms:modified>
</cp:coreProperties>
</file>