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5" r:id="rId4"/>
  </p:sldMasterIdLst>
  <p:sldIdLst>
    <p:sldId id="276" r:id="rId5"/>
    <p:sldId id="277" r:id="rId6"/>
    <p:sldId id="278" r:id="rId7"/>
    <p:sldId id="281" r:id="rId8"/>
    <p:sldId id="279" r:id="rId9"/>
    <p:sldId id="282" r:id="rId10"/>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80" r:id="rId31"/>
  </p:sldIdLst>
  <p:sldSz cx="9144000" cy="5715000" type="screen16x1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5" d="100"/>
          <a:sy n="55" d="100"/>
        </p:scale>
        <p:origin x="-930" y="-84"/>
      </p:cViewPr>
      <p:guideLst>
        <p:guide orient="horz" pos="180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A6B7D1C-0A05-4E94-BA7F-99A2A74F824D}" type="datetimeFigureOut">
              <a:rPr lang="en-US" smtClean="0"/>
              <a:t>6/3/2012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8C31B1-1F18-413D-90A5-FE1BD912AC9B}" type="slidenum">
              <a:rPr lang="en-US" smtClean="0"/>
              <a:t>‹#›</a:t>
            </a:fld>
            <a:endParaRPr lang="en-US"/>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969"/>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403127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6B7D1C-0A05-4E94-BA7F-99A2A74F824D}" type="datetimeFigureOut">
              <a:rPr lang="en-US" smtClean="0"/>
              <a:t>6/3/2012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8C31B1-1F18-413D-90A5-FE1BD912AC9B}" type="slidenum">
              <a:rPr lang="en-US" smtClean="0"/>
              <a:t>‹#›</a:t>
            </a:fld>
            <a:endParaRPr lang="en-US"/>
          </a:p>
        </p:txBody>
      </p:sp>
    </p:spTree>
    <p:extLst>
      <p:ext uri="{BB962C8B-B14F-4D97-AF65-F5344CB8AC3E}">
        <p14:creationId xmlns:p14="http://schemas.microsoft.com/office/powerpoint/2010/main" val="302479223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6B7D1C-0A05-4E94-BA7F-99A2A74F824D}" type="datetimeFigureOut">
              <a:rPr lang="en-US" smtClean="0"/>
              <a:t>6/3/2012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8C31B1-1F18-413D-90A5-FE1BD912AC9B}" type="slidenum">
              <a:rPr lang="en-US" smtClean="0"/>
              <a:t>‹#›</a:t>
            </a:fld>
            <a:endParaRPr lang="en-US"/>
          </a:p>
        </p:txBody>
      </p:sp>
    </p:spTree>
    <p:extLst>
      <p:ext uri="{BB962C8B-B14F-4D97-AF65-F5344CB8AC3E}">
        <p14:creationId xmlns:p14="http://schemas.microsoft.com/office/powerpoint/2010/main" val="334205228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761AC7B-0612-486A-9AC3-94BE1870CB15}" type="datetimeFigureOut">
              <a:rPr lang="en-US" smtClean="0">
                <a:solidFill>
                  <a:prstClr val="black">
                    <a:tint val="75000"/>
                  </a:prstClr>
                </a:solidFill>
              </a:rPr>
              <a:pPr/>
              <a:t>6/3/2012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B14DE8-4098-417A-B6A3-C6D1AC701CA7}" type="slidenum">
              <a:rPr lang="en-US" smtClean="0">
                <a:solidFill>
                  <a:prstClr val="black">
                    <a:tint val="75000"/>
                  </a:prstClr>
                </a:solidFill>
              </a:rPr>
              <a:pPr/>
              <a:t>‹#›</a:t>
            </a:fld>
            <a:endParaRPr lang="en-US">
              <a:solidFill>
                <a:prstClr val="black">
                  <a:tint val="75000"/>
                </a:prstClr>
              </a:solidFill>
            </a:endParaRPr>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0"/>
            <a:ext cx="9143999" cy="571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99505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61AC7B-0612-486A-9AC3-94BE1870CB15}" type="datetimeFigureOut">
              <a:rPr lang="en-US" smtClean="0">
                <a:solidFill>
                  <a:prstClr val="black">
                    <a:tint val="75000"/>
                  </a:prstClr>
                </a:solidFill>
              </a:rPr>
              <a:pPr/>
              <a:t>6/3/2012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B14DE8-4098-417A-B6A3-C6D1AC701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736523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761AC7B-0612-486A-9AC3-94BE1870CB15}" type="datetimeFigureOut">
              <a:rPr lang="en-US" smtClean="0">
                <a:solidFill>
                  <a:prstClr val="black">
                    <a:tint val="75000"/>
                  </a:prstClr>
                </a:solidFill>
              </a:rPr>
              <a:pPr/>
              <a:t>6/3/2012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B14DE8-4098-417A-B6A3-C6D1AC701CA7}" type="slidenum">
              <a:rPr lang="en-US" smtClean="0">
                <a:solidFill>
                  <a:prstClr val="black">
                    <a:tint val="75000"/>
                  </a:prstClr>
                </a:solidFill>
              </a:rPr>
              <a:pPr/>
              <a:t>‹#›</a:t>
            </a:fld>
            <a:endParaRPr lang="en-US">
              <a:solidFill>
                <a:prstClr val="black">
                  <a:tint val="75000"/>
                </a:prstClr>
              </a:solidFill>
            </a:endParaRPr>
          </a:p>
        </p:txBody>
      </p:sp>
      <p:pic>
        <p:nvPicPr>
          <p:cNvPr id="409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3969"/>
            <a:ext cx="9137649" cy="5711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044491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61AC7B-0612-486A-9AC3-94BE1870CB15}" type="datetimeFigureOut">
              <a:rPr lang="en-US" smtClean="0">
                <a:solidFill>
                  <a:prstClr val="black">
                    <a:tint val="75000"/>
                  </a:prstClr>
                </a:solidFill>
              </a:rPr>
              <a:pPr/>
              <a:t>6/3/2012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2B14DE8-4098-417A-B6A3-C6D1AC701CA7}" type="slidenum">
              <a:rPr lang="en-US" smtClean="0">
                <a:solidFill>
                  <a:prstClr val="black">
                    <a:tint val="75000"/>
                  </a:prstClr>
                </a:solidFill>
              </a:rPr>
              <a:pPr/>
              <a:t>‹#›</a:t>
            </a:fld>
            <a:endParaRPr lang="en-US">
              <a:solidFill>
                <a:prstClr val="black">
                  <a:tint val="75000"/>
                </a:prstClr>
              </a:solidFill>
            </a:endParaRPr>
          </a:p>
        </p:txBody>
      </p:sp>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557"/>
            <a:ext cx="9143999" cy="571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471448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61AC7B-0612-486A-9AC3-94BE1870CB15}" type="datetimeFigureOut">
              <a:rPr lang="en-US" smtClean="0">
                <a:solidFill>
                  <a:prstClr val="black">
                    <a:tint val="75000"/>
                  </a:prstClr>
                </a:solidFill>
              </a:rPr>
              <a:pPr/>
              <a:t>6/3/2012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2B14DE8-4098-417A-B6A3-C6D1AC701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344884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61AC7B-0612-486A-9AC3-94BE1870CB15}" type="datetimeFigureOut">
              <a:rPr lang="en-US" smtClean="0">
                <a:solidFill>
                  <a:prstClr val="black">
                    <a:tint val="75000"/>
                  </a:prstClr>
                </a:solidFill>
              </a:rPr>
              <a:pPr/>
              <a:t>6/3/2012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2B14DE8-4098-417A-B6A3-C6D1AC701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098274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61AC7B-0612-486A-9AC3-94BE1870CB15}" type="datetimeFigureOut">
              <a:rPr lang="en-US" smtClean="0">
                <a:solidFill>
                  <a:prstClr val="black">
                    <a:tint val="75000"/>
                  </a:prstClr>
                </a:solidFill>
              </a:rPr>
              <a:pPr/>
              <a:t>6/3/2012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2B14DE8-4098-417A-B6A3-C6D1AC701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296751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61AC7B-0612-486A-9AC3-94BE1870CB15}" type="datetimeFigureOut">
              <a:rPr lang="en-US" smtClean="0">
                <a:solidFill>
                  <a:prstClr val="black">
                    <a:tint val="75000"/>
                  </a:prstClr>
                </a:solidFill>
              </a:rPr>
              <a:pPr/>
              <a:t>6/3/2012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2B14DE8-4098-417A-B6A3-C6D1AC701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244804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6B7D1C-0A05-4E94-BA7F-99A2A74F824D}" type="datetimeFigureOut">
              <a:rPr lang="en-US" smtClean="0"/>
              <a:t>6/3/2012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8C31B1-1F18-413D-90A5-FE1BD912AC9B}" type="slidenum">
              <a:rPr lang="en-US" smtClean="0"/>
              <a:t>‹#›</a:t>
            </a:fld>
            <a:endParaRPr lang="en-US"/>
          </a:p>
        </p:txBody>
      </p:sp>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969"/>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82425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61AC7B-0612-486A-9AC3-94BE1870CB15}" type="datetimeFigureOut">
              <a:rPr lang="en-US" smtClean="0">
                <a:solidFill>
                  <a:prstClr val="black">
                    <a:tint val="75000"/>
                  </a:prstClr>
                </a:solidFill>
              </a:rPr>
              <a:pPr/>
              <a:t>6/3/2012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2B14DE8-4098-417A-B6A3-C6D1AC701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133322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61AC7B-0612-486A-9AC3-94BE1870CB15}" type="datetimeFigureOut">
              <a:rPr lang="en-US" smtClean="0">
                <a:solidFill>
                  <a:prstClr val="black">
                    <a:tint val="75000"/>
                  </a:prstClr>
                </a:solidFill>
              </a:rPr>
              <a:pPr/>
              <a:t>6/3/2012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B14DE8-4098-417A-B6A3-C6D1AC701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372990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61AC7B-0612-486A-9AC3-94BE1870CB15}" type="datetimeFigureOut">
              <a:rPr lang="en-US" smtClean="0">
                <a:solidFill>
                  <a:prstClr val="black">
                    <a:tint val="75000"/>
                  </a:prstClr>
                </a:solidFill>
              </a:rPr>
              <a:pPr/>
              <a:t>6/3/2012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B14DE8-4098-417A-B6A3-C6D1AC701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577282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E0446E-6CEA-4E48-B367-E3CA6F72727F}" type="datetimeFigureOut">
              <a:rPr lang="en-US" smtClean="0">
                <a:solidFill>
                  <a:prstClr val="black">
                    <a:tint val="75000"/>
                  </a:prstClr>
                </a:solidFill>
              </a:rPr>
              <a:pPr/>
              <a:t>6/3/2012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96F3C3-12C6-44D5-B463-F4DB0EB8B7D0}" type="slidenum">
              <a:rPr lang="en-US" smtClean="0">
                <a:solidFill>
                  <a:prstClr val="black">
                    <a:tint val="75000"/>
                  </a:prstClr>
                </a:solidFill>
              </a:rPr>
              <a:pPr/>
              <a:t>‹#›</a:t>
            </a:fld>
            <a:endParaRPr lang="en-US">
              <a:solidFill>
                <a:prstClr val="black">
                  <a:tint val="75000"/>
                </a:prstClr>
              </a:solidFill>
            </a:endParaRPr>
          </a:p>
        </p:txBody>
      </p:sp>
      <p:pic>
        <p:nvPicPr>
          <p:cNvPr id="307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51" y="0"/>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066395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9593A1-65D0-4422-B418-551B67CF5E98}" type="datetimeFigureOut">
              <a:rPr lang="en-US" smtClean="0">
                <a:solidFill>
                  <a:prstClr val="black">
                    <a:tint val="75000"/>
                  </a:prstClr>
                </a:solidFill>
              </a:rPr>
              <a:pPr/>
              <a:t>6/3/2012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57910A-2570-4A8E-95B6-3508468627C2}" type="slidenum">
              <a:rPr lang="en-US" smtClean="0">
                <a:solidFill>
                  <a:prstClr val="black">
                    <a:tint val="75000"/>
                  </a:prstClr>
                </a:solidFill>
              </a:rPr>
              <a:pPr/>
              <a:t>‹#›</a:t>
            </a:fld>
            <a:endParaRPr lang="en-US">
              <a:solidFill>
                <a:prstClr val="black">
                  <a:tint val="75000"/>
                </a:prstClr>
              </a:solidFill>
            </a:endParaRPr>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3969"/>
            <a:ext cx="9137649" cy="5711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75576"/>
          <a:stretch/>
        </p:blipFill>
        <p:spPr bwMode="auto">
          <a:xfrm>
            <a:off x="40564" y="4320102"/>
            <a:ext cx="9137648" cy="1394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24155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17500"/>
            <a:ext cx="8686800" cy="5016500"/>
          </a:xfrm>
          <a:solidFill>
            <a:schemeClr val="tx1">
              <a:alpha val="63000"/>
            </a:schemeClr>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9593A1-65D0-4422-B418-551B67CF5E98}" type="datetimeFigureOut">
              <a:rPr lang="en-US" smtClean="0">
                <a:solidFill>
                  <a:prstClr val="black">
                    <a:tint val="75000"/>
                  </a:prstClr>
                </a:solidFill>
              </a:rPr>
              <a:pPr/>
              <a:t>6/3/2012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57910A-2570-4A8E-95B6-3508468627C2}" type="slidenum">
              <a:rPr lang="en-US" smtClean="0">
                <a:solidFill>
                  <a:prstClr val="black">
                    <a:tint val="75000"/>
                  </a:prstClr>
                </a:solidFill>
              </a:rPr>
              <a:pPr/>
              <a:t>‹#›</a:t>
            </a:fld>
            <a:endParaRPr lang="en-US">
              <a:solidFill>
                <a:prstClr val="black">
                  <a:tint val="75000"/>
                </a:prstClr>
              </a:solidFill>
            </a:endParaRPr>
          </a:p>
        </p:txBody>
      </p:sp>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3970"/>
            <a:ext cx="9137649" cy="5711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013733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9593A1-65D0-4422-B418-551B67CF5E98}" type="datetimeFigureOut">
              <a:rPr lang="en-US" smtClean="0">
                <a:solidFill>
                  <a:prstClr val="black">
                    <a:tint val="75000"/>
                  </a:prstClr>
                </a:solidFill>
              </a:rPr>
              <a:pPr/>
              <a:t>6/3/2012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57910A-2570-4A8E-95B6-3508468627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802622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9593A1-65D0-4422-B418-551B67CF5E98}" type="datetimeFigureOut">
              <a:rPr lang="en-US" smtClean="0">
                <a:solidFill>
                  <a:prstClr val="black">
                    <a:tint val="75000"/>
                  </a:prstClr>
                </a:solidFill>
              </a:rPr>
              <a:pPr/>
              <a:t>6/3/2012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57910A-2570-4A8E-95B6-3508468627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297761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9593A1-65D0-4422-B418-551B67CF5E98}" type="datetimeFigureOut">
              <a:rPr lang="en-US" smtClean="0">
                <a:solidFill>
                  <a:prstClr val="black">
                    <a:tint val="75000"/>
                  </a:prstClr>
                </a:solidFill>
              </a:rPr>
              <a:pPr/>
              <a:t>6/3/2012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357910A-2570-4A8E-95B6-3508468627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887092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9593A1-65D0-4422-B418-551B67CF5E98}" type="datetimeFigureOut">
              <a:rPr lang="en-US" smtClean="0">
                <a:solidFill>
                  <a:prstClr val="black">
                    <a:tint val="75000"/>
                  </a:prstClr>
                </a:solidFill>
              </a:rPr>
              <a:pPr/>
              <a:t>6/3/2012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357910A-2570-4A8E-95B6-3508468627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628874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A6B7D1C-0A05-4E94-BA7F-99A2A74F824D}" type="datetimeFigureOut">
              <a:rPr lang="en-US" smtClean="0"/>
              <a:t>6/3/2012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8C31B1-1F18-413D-90A5-FE1BD912AC9B}" type="slidenum">
              <a:rPr lang="en-US" smtClean="0"/>
              <a:t>‹#›</a:t>
            </a:fld>
            <a:endParaRPr lang="en-US"/>
          </a:p>
        </p:txBody>
      </p:sp>
    </p:spTree>
    <p:extLst>
      <p:ext uri="{BB962C8B-B14F-4D97-AF65-F5344CB8AC3E}">
        <p14:creationId xmlns:p14="http://schemas.microsoft.com/office/powerpoint/2010/main" val="259188857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9593A1-65D0-4422-B418-551B67CF5E98}" type="datetimeFigureOut">
              <a:rPr lang="en-US" smtClean="0">
                <a:solidFill>
                  <a:prstClr val="black">
                    <a:tint val="75000"/>
                  </a:prstClr>
                </a:solidFill>
              </a:rPr>
              <a:pPr/>
              <a:t>6/3/2012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357910A-2570-4A8E-95B6-3508468627C2}" type="slidenum">
              <a:rPr lang="en-US" smtClean="0">
                <a:solidFill>
                  <a:prstClr val="black">
                    <a:tint val="75000"/>
                  </a:prstClr>
                </a:solidFill>
              </a:rPr>
              <a:pPr/>
              <a:t>‹#›</a:t>
            </a:fld>
            <a:endParaRPr lang="en-US">
              <a:solidFill>
                <a:prstClr val="black">
                  <a:tint val="75000"/>
                </a:prstClr>
              </a:solidFill>
            </a:endParaRPr>
          </a:p>
        </p:txBody>
      </p:sp>
      <p:pic>
        <p:nvPicPr>
          <p:cNvPr id="307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969"/>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663167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9593A1-65D0-4422-B418-551B67CF5E98}" type="datetimeFigureOut">
              <a:rPr lang="en-US" smtClean="0">
                <a:solidFill>
                  <a:prstClr val="black">
                    <a:tint val="75000"/>
                  </a:prstClr>
                </a:solidFill>
              </a:rPr>
              <a:pPr/>
              <a:t>6/3/2012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57910A-2570-4A8E-95B6-3508468627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239757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9593A1-65D0-4422-B418-551B67CF5E98}" type="datetimeFigureOut">
              <a:rPr lang="en-US" smtClean="0">
                <a:solidFill>
                  <a:prstClr val="black">
                    <a:tint val="75000"/>
                  </a:prstClr>
                </a:solidFill>
              </a:rPr>
              <a:pPr/>
              <a:t>6/3/2012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57910A-2570-4A8E-95B6-3508468627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969864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9593A1-65D0-4422-B418-551B67CF5E98}" type="datetimeFigureOut">
              <a:rPr lang="en-US" smtClean="0">
                <a:solidFill>
                  <a:prstClr val="black">
                    <a:tint val="75000"/>
                  </a:prstClr>
                </a:solidFill>
              </a:rPr>
              <a:pPr/>
              <a:t>6/3/2012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57910A-2570-4A8E-95B6-3508468627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749115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9593A1-65D0-4422-B418-551B67CF5E98}" type="datetimeFigureOut">
              <a:rPr lang="en-US" smtClean="0">
                <a:solidFill>
                  <a:prstClr val="black">
                    <a:tint val="75000"/>
                  </a:prstClr>
                </a:solidFill>
              </a:rPr>
              <a:pPr/>
              <a:t>6/3/2012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57910A-2570-4A8E-95B6-3508468627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452153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EFC494D-5FDA-4F37-8703-D9C92EE4117D}" type="datetimeFigureOut">
              <a:rPr lang="en-US">
                <a:solidFill>
                  <a:prstClr val="black">
                    <a:tint val="75000"/>
                  </a:prstClr>
                </a:solidFill>
              </a:rPr>
              <a:pPr/>
              <a:t>6/3/2012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7237D0-547E-456F-BACE-7C2BFB50F2FC}" type="slidenum">
              <a:rPr lang="en-US">
                <a:solidFill>
                  <a:prstClr val="black">
                    <a:tint val="75000"/>
                  </a:prstClr>
                </a:solidFill>
              </a:rPr>
              <a:pPr/>
              <a:t>‹#›</a:t>
            </a:fld>
            <a:endParaRPr lang="en-US">
              <a:solidFill>
                <a:prstClr val="black">
                  <a:tint val="75000"/>
                </a:prstClr>
              </a:solidFill>
            </a:endParaRPr>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36260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FC494D-5FDA-4F37-8703-D9C92EE4117D}" type="datetimeFigureOut">
              <a:rPr lang="en-US">
                <a:solidFill>
                  <a:prstClr val="black">
                    <a:tint val="75000"/>
                  </a:prstClr>
                </a:solidFill>
              </a:rPr>
              <a:pPr/>
              <a:t>6/3/2012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7237D0-547E-456F-BACE-7C2BFB50F2F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6353078"/>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FC494D-5FDA-4F37-8703-D9C92EE4117D}" type="datetimeFigureOut">
              <a:rPr lang="en-US">
                <a:solidFill>
                  <a:prstClr val="black">
                    <a:tint val="75000"/>
                  </a:prstClr>
                </a:solidFill>
              </a:rPr>
              <a:pPr/>
              <a:t>6/3/2012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7237D0-547E-456F-BACE-7C2BFB50F2F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17899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EFC494D-5FDA-4F37-8703-D9C92EE4117D}" type="datetimeFigureOut">
              <a:rPr lang="en-US">
                <a:solidFill>
                  <a:prstClr val="black">
                    <a:tint val="75000"/>
                  </a:prstClr>
                </a:solidFill>
              </a:rPr>
              <a:pPr/>
              <a:t>6/3/2012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7237D0-547E-456F-BACE-7C2BFB50F2F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77016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EFC494D-5FDA-4F37-8703-D9C92EE4117D}" type="datetimeFigureOut">
              <a:rPr lang="en-US">
                <a:solidFill>
                  <a:prstClr val="black">
                    <a:tint val="75000"/>
                  </a:prstClr>
                </a:solidFill>
              </a:rPr>
              <a:pPr/>
              <a:t>6/3/2012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C7237D0-547E-456F-BACE-7C2BFB50F2F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9145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A6B7D1C-0A05-4E94-BA7F-99A2A74F824D}" type="datetimeFigureOut">
              <a:rPr lang="en-US" smtClean="0"/>
              <a:t>6/3/2012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8C31B1-1F18-413D-90A5-FE1BD912AC9B}" type="slidenum">
              <a:rPr lang="en-US" smtClean="0"/>
              <a:t>‹#›</a:t>
            </a:fld>
            <a:endParaRPr lang="en-US"/>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015443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FC494D-5FDA-4F37-8703-D9C92EE4117D}" type="datetimeFigureOut">
              <a:rPr lang="en-US">
                <a:solidFill>
                  <a:prstClr val="black">
                    <a:tint val="75000"/>
                  </a:prstClr>
                </a:solidFill>
              </a:rPr>
              <a:pPr/>
              <a:t>6/3/2012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C7237D0-547E-456F-BACE-7C2BFB50F2F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53421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FC494D-5FDA-4F37-8703-D9C92EE4117D}" type="datetimeFigureOut">
              <a:rPr lang="en-US">
                <a:solidFill>
                  <a:prstClr val="black">
                    <a:tint val="75000"/>
                  </a:prstClr>
                </a:solidFill>
              </a:rPr>
              <a:pPr/>
              <a:t>6/3/2012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C7237D0-547E-456F-BACE-7C2BFB50F2F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50732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FC494D-5FDA-4F37-8703-D9C92EE4117D}" type="datetimeFigureOut">
              <a:rPr lang="en-US">
                <a:solidFill>
                  <a:prstClr val="black">
                    <a:tint val="75000"/>
                  </a:prstClr>
                </a:solidFill>
              </a:rPr>
              <a:pPr/>
              <a:t>6/3/2012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7237D0-547E-456F-BACE-7C2BFB50F2F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93973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FC494D-5FDA-4F37-8703-D9C92EE4117D}" type="datetimeFigureOut">
              <a:rPr lang="en-US">
                <a:solidFill>
                  <a:prstClr val="black">
                    <a:tint val="75000"/>
                  </a:prstClr>
                </a:solidFill>
              </a:rPr>
              <a:pPr/>
              <a:t>6/3/2012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7237D0-547E-456F-BACE-7C2BFB50F2F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52954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FC494D-5FDA-4F37-8703-D9C92EE4117D}" type="datetimeFigureOut">
              <a:rPr lang="en-US">
                <a:solidFill>
                  <a:prstClr val="black">
                    <a:tint val="75000"/>
                  </a:prstClr>
                </a:solidFill>
              </a:rPr>
              <a:pPr/>
              <a:t>6/3/2012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7237D0-547E-456F-BACE-7C2BFB50F2F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6652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FC494D-5FDA-4F37-8703-D9C92EE4117D}" type="datetimeFigureOut">
              <a:rPr lang="en-US">
                <a:solidFill>
                  <a:prstClr val="black">
                    <a:tint val="75000"/>
                  </a:prstClr>
                </a:solidFill>
              </a:rPr>
              <a:pPr/>
              <a:t>6/3/2012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7237D0-547E-456F-BACE-7C2BFB50F2F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1605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A6B7D1C-0A05-4E94-BA7F-99A2A74F824D}" type="datetimeFigureOut">
              <a:rPr lang="en-US" smtClean="0"/>
              <a:t>6/3/2012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8C31B1-1F18-413D-90A5-FE1BD912AC9B}" type="slidenum">
              <a:rPr lang="en-US" smtClean="0"/>
              <a:t>‹#›</a:t>
            </a:fld>
            <a:endParaRPr lang="en-US"/>
          </a:p>
        </p:txBody>
      </p:sp>
    </p:spTree>
    <p:extLst>
      <p:ext uri="{BB962C8B-B14F-4D97-AF65-F5344CB8AC3E}">
        <p14:creationId xmlns:p14="http://schemas.microsoft.com/office/powerpoint/2010/main" val="311478974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A6B7D1C-0A05-4E94-BA7F-99A2A74F824D}" type="datetimeFigureOut">
              <a:rPr lang="en-US" smtClean="0"/>
              <a:t>6/3/2012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8C31B1-1F18-413D-90A5-FE1BD912AC9B}" type="slidenum">
              <a:rPr lang="en-US" smtClean="0"/>
              <a:t>‹#›</a:t>
            </a:fld>
            <a:endParaRPr lang="en-US"/>
          </a:p>
        </p:txBody>
      </p:sp>
    </p:spTree>
    <p:extLst>
      <p:ext uri="{BB962C8B-B14F-4D97-AF65-F5344CB8AC3E}">
        <p14:creationId xmlns:p14="http://schemas.microsoft.com/office/powerpoint/2010/main" val="28934965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6B7D1C-0A05-4E94-BA7F-99A2A74F824D}" type="datetimeFigureOut">
              <a:rPr lang="en-US" smtClean="0"/>
              <a:t>6/3/2012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8C31B1-1F18-413D-90A5-FE1BD912AC9B}" type="slidenum">
              <a:rPr lang="en-US" smtClean="0"/>
              <a:t>‹#›</a:t>
            </a:fld>
            <a:endParaRPr lang="en-US"/>
          </a:p>
        </p:txBody>
      </p:sp>
    </p:spTree>
    <p:extLst>
      <p:ext uri="{BB962C8B-B14F-4D97-AF65-F5344CB8AC3E}">
        <p14:creationId xmlns:p14="http://schemas.microsoft.com/office/powerpoint/2010/main" val="29816305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6B7D1C-0A05-4E94-BA7F-99A2A74F824D}" type="datetimeFigureOut">
              <a:rPr lang="en-US" smtClean="0"/>
              <a:t>6/3/2012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8C31B1-1F18-413D-90A5-FE1BD912AC9B}" type="slidenum">
              <a:rPr lang="en-US" smtClean="0"/>
              <a:t>‹#›</a:t>
            </a:fld>
            <a:endParaRPr lang="en-US"/>
          </a:p>
        </p:txBody>
      </p:sp>
    </p:spTree>
    <p:extLst>
      <p:ext uri="{BB962C8B-B14F-4D97-AF65-F5344CB8AC3E}">
        <p14:creationId xmlns:p14="http://schemas.microsoft.com/office/powerpoint/2010/main" val="177274537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6B7D1C-0A05-4E94-BA7F-99A2A74F824D}" type="datetimeFigureOut">
              <a:rPr lang="en-US" smtClean="0"/>
              <a:t>6/3/2012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8C31B1-1F18-413D-90A5-FE1BD912AC9B}" type="slidenum">
              <a:rPr lang="en-US" smtClean="0"/>
              <a:t>‹#›</a:t>
            </a:fld>
            <a:endParaRPr lang="en-US"/>
          </a:p>
        </p:txBody>
      </p:sp>
    </p:spTree>
    <p:extLst>
      <p:ext uri="{BB962C8B-B14F-4D97-AF65-F5344CB8AC3E}">
        <p14:creationId xmlns:p14="http://schemas.microsoft.com/office/powerpoint/2010/main" val="45695904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3.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6A6B7D1C-0A05-4E94-BA7F-99A2A74F824D}" type="datetimeFigureOut">
              <a:rPr lang="en-US" smtClean="0"/>
              <a:t>6/3/2012</a:t>
            </a:fld>
            <a:endParaRPr lang="en-US"/>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C48C31B1-1F18-413D-90A5-FE1BD912AC9B}" type="slidenum">
              <a:rPr lang="en-US" smtClean="0"/>
              <a:t>‹#›</a:t>
            </a:fld>
            <a:endParaRPr lang="en-US"/>
          </a:p>
        </p:txBody>
      </p:sp>
    </p:spTree>
    <p:extLst>
      <p:ext uri="{BB962C8B-B14F-4D97-AF65-F5344CB8AC3E}">
        <p14:creationId xmlns:p14="http://schemas.microsoft.com/office/powerpoint/2010/main" val="8519614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3761AC7B-0612-486A-9AC3-94BE1870CB15}" type="datetimeFigureOut">
              <a:rPr lang="en-US" smtClean="0">
                <a:solidFill>
                  <a:prstClr val="black">
                    <a:tint val="75000"/>
                  </a:prstClr>
                </a:solidFill>
              </a:rPr>
              <a:pPr/>
              <a:t>6/3/2012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B2B14DE8-4098-417A-B6A3-C6D1AC701CA7}" type="slidenum">
              <a:rPr lang="en-US" smtClean="0">
                <a:solidFill>
                  <a:prstClr val="black">
                    <a:tint val="75000"/>
                  </a:prstClr>
                </a:solidFill>
              </a:rPr>
              <a:pPr/>
              <a:t>‹#›</a:t>
            </a:fld>
            <a:endParaRPr lang="en-US">
              <a:solidFill>
                <a:prstClr val="black">
                  <a:tint val="75000"/>
                </a:prstClr>
              </a:solidFill>
            </a:endParaRPr>
          </a:p>
        </p:txBody>
      </p:sp>
      <p:pic>
        <p:nvPicPr>
          <p:cNvPr id="3074"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3969"/>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47120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979593A1-65D0-4422-B418-551B67CF5E98}" type="datetimeFigureOut">
              <a:rPr lang="en-US" smtClean="0">
                <a:solidFill>
                  <a:prstClr val="black">
                    <a:tint val="75000"/>
                  </a:prstClr>
                </a:solidFill>
              </a:rPr>
              <a:pPr/>
              <a:t>6/3/2012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5357910A-2570-4A8E-95B6-3508468627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131805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BEFC494D-5FDA-4F37-8703-D9C92EE4117D}" type="datetimeFigureOut">
              <a:rPr lang="en-US" smtClean="0">
                <a:solidFill>
                  <a:prstClr val="black">
                    <a:tint val="75000"/>
                  </a:prstClr>
                </a:solidFill>
              </a:rPr>
              <a:pPr/>
              <a:t>6/3/2012</a:t>
            </a:fld>
            <a:endParaRPr lang="en-US" smtClean="0">
              <a:solidFill>
                <a:prstClr val="black">
                  <a:tint val="75000"/>
                </a:prstClr>
              </a:solidFill>
            </a:endParaRPr>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4C7237D0-547E-456F-BACE-7C2BFB50F2FC}" type="slidenum">
              <a:rPr lang="en-US" smtClean="0">
                <a:solidFill>
                  <a:prstClr val="black">
                    <a:tint val="75000"/>
                  </a:prstClr>
                </a:solidFill>
              </a:rPr>
              <a:pPr/>
              <a:t>‹#›</a:t>
            </a:fld>
            <a:endParaRPr lang="en-US" smtClean="0">
              <a:solidFill>
                <a:prstClr val="black">
                  <a:tint val="75000"/>
                </a:prstClr>
              </a:solidFill>
            </a:endParaRPr>
          </a:p>
        </p:txBody>
      </p:sp>
      <p:pic>
        <p:nvPicPr>
          <p:cNvPr id="2050"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
            <a:ext cx="9144000" cy="5714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693455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p:cNvSpPr>
          <p:nvPr/>
        </p:nvSpPr>
        <p:spPr>
          <a:xfrm>
            <a:off x="152399" y="266700"/>
            <a:ext cx="8839201" cy="5029200"/>
          </a:xfrm>
          <a:prstGeom prst="rect">
            <a:avLst/>
          </a:prstGeom>
        </p:spPr>
        <p:txBody>
          <a:bodyPr vert="horz">
            <a:noAutofit/>
          </a:bodyPr>
          <a:lst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a:buClr>
                <a:srgbClr val="F3A447"/>
              </a:buClr>
              <a:defRPr/>
            </a:pPr>
            <a:r>
              <a:rPr lang="en-US" sz="3250" b="1" dirty="0" smtClean="0">
                <a:solidFill>
                  <a:prstClr val="white"/>
                </a:solidFill>
                <a:latin typeface="Constantia"/>
              </a:rPr>
              <a:t>4 – Blessed Assurance</a:t>
            </a:r>
            <a:endParaRPr lang="en-US" sz="3250" b="1" dirty="0" smtClean="0">
              <a:solidFill>
                <a:prstClr val="white"/>
              </a:solidFill>
              <a:latin typeface="Constantia"/>
            </a:endParaRPr>
          </a:p>
          <a:p>
            <a:pPr>
              <a:buClr>
                <a:srgbClr val="F3A447"/>
              </a:buClr>
              <a:defRPr/>
            </a:pPr>
            <a:r>
              <a:rPr lang="en-US" sz="3250" b="1" dirty="0" smtClean="0">
                <a:solidFill>
                  <a:prstClr val="white"/>
                </a:solidFill>
                <a:latin typeface="Constantia"/>
              </a:rPr>
              <a:t>19 – Heavenly Sunlight</a:t>
            </a:r>
            <a:endParaRPr lang="en-US" sz="3250" b="1" dirty="0" smtClean="0">
              <a:solidFill>
                <a:prstClr val="white"/>
              </a:solidFill>
              <a:latin typeface="Constantia"/>
            </a:endParaRPr>
          </a:p>
          <a:p>
            <a:pPr>
              <a:buClr>
                <a:srgbClr val="F3A447"/>
              </a:buClr>
              <a:defRPr/>
            </a:pPr>
            <a:r>
              <a:rPr lang="en-US" sz="3250" b="1" dirty="0" smtClean="0">
                <a:solidFill>
                  <a:prstClr val="white"/>
                </a:solidFill>
                <a:latin typeface="Constantia"/>
              </a:rPr>
              <a:t>Opening Prayer</a:t>
            </a:r>
          </a:p>
          <a:p>
            <a:pPr>
              <a:buClr>
                <a:srgbClr val="F3A447"/>
              </a:buClr>
              <a:defRPr/>
            </a:pPr>
            <a:r>
              <a:rPr lang="en-US" sz="3250" b="1" dirty="0" smtClean="0">
                <a:solidFill>
                  <a:prstClr val="white"/>
                </a:solidFill>
                <a:latin typeface="Constantia"/>
              </a:rPr>
              <a:t>162 – Night, With Ebon Pinion</a:t>
            </a:r>
            <a:endParaRPr lang="en-US" sz="3250" b="1" dirty="0" smtClean="0">
              <a:solidFill>
                <a:prstClr val="white"/>
              </a:solidFill>
              <a:latin typeface="Constantia"/>
            </a:endParaRPr>
          </a:p>
          <a:p>
            <a:pPr>
              <a:buClr>
                <a:srgbClr val="F3A447"/>
              </a:buClr>
              <a:defRPr/>
            </a:pPr>
            <a:r>
              <a:rPr lang="en-US" sz="3250" b="1" dirty="0" smtClean="0">
                <a:solidFill>
                  <a:prstClr val="white"/>
                </a:solidFill>
                <a:latin typeface="Constantia"/>
              </a:rPr>
              <a:t>340 – I Gave My Life For Thee</a:t>
            </a:r>
            <a:endParaRPr lang="en-US" sz="3250" b="1" dirty="0" smtClean="0">
              <a:solidFill>
                <a:prstClr val="white"/>
              </a:solidFill>
              <a:latin typeface="Constantia"/>
            </a:endParaRPr>
          </a:p>
          <a:p>
            <a:pPr>
              <a:buClr>
                <a:srgbClr val="F3A447"/>
              </a:buClr>
              <a:defRPr/>
            </a:pPr>
            <a:r>
              <a:rPr lang="en-US" sz="3200" b="1" dirty="0" smtClean="0">
                <a:solidFill>
                  <a:prstClr val="white"/>
                </a:solidFill>
                <a:latin typeface="Constantia"/>
              </a:rPr>
              <a:t>588 – I’ll Live On</a:t>
            </a:r>
            <a:endParaRPr lang="en-US" sz="3200" b="1" dirty="0" smtClean="0">
              <a:solidFill>
                <a:prstClr val="white"/>
              </a:solidFill>
              <a:latin typeface="Constantia"/>
            </a:endParaRPr>
          </a:p>
          <a:p>
            <a:pPr>
              <a:buClr>
                <a:srgbClr val="F3A447"/>
              </a:buClr>
              <a:defRPr/>
            </a:pPr>
            <a:r>
              <a:rPr lang="en-US" sz="3250" b="1" dirty="0" smtClean="0">
                <a:solidFill>
                  <a:prstClr val="white"/>
                </a:solidFill>
                <a:latin typeface="Constantia"/>
              </a:rPr>
              <a:t>Sermon </a:t>
            </a:r>
            <a:endParaRPr lang="en-US" sz="3250" b="1" dirty="0">
              <a:solidFill>
                <a:prstClr val="white"/>
              </a:solidFill>
              <a:latin typeface="Constantia"/>
            </a:endParaRPr>
          </a:p>
          <a:p>
            <a:pPr>
              <a:buClr>
                <a:srgbClr val="F3A447"/>
              </a:buClr>
              <a:defRPr/>
            </a:pPr>
            <a:r>
              <a:rPr lang="en-US" sz="3250" b="1" dirty="0" smtClean="0">
                <a:solidFill>
                  <a:prstClr val="white"/>
                </a:solidFill>
                <a:latin typeface="Constantia"/>
              </a:rPr>
              <a:t>317 – All Things Are Ready</a:t>
            </a:r>
            <a:endParaRPr lang="en-US" sz="3250" b="1" dirty="0" smtClean="0">
              <a:solidFill>
                <a:prstClr val="white"/>
              </a:solidFill>
              <a:latin typeface="Constantia"/>
            </a:endParaRPr>
          </a:p>
          <a:p>
            <a:pPr>
              <a:buClr>
                <a:srgbClr val="F3A447"/>
              </a:buClr>
              <a:defRPr/>
            </a:pPr>
            <a:r>
              <a:rPr lang="en-US" sz="3250" b="1" dirty="0" smtClean="0">
                <a:solidFill>
                  <a:prstClr val="white"/>
                </a:solidFill>
                <a:latin typeface="Constantia"/>
              </a:rPr>
              <a:t>347 – Who Will Follow Jesus?</a:t>
            </a:r>
            <a:endParaRPr lang="en-US" sz="3250" b="1" dirty="0" smtClean="0">
              <a:solidFill>
                <a:prstClr val="white"/>
              </a:solidFill>
              <a:latin typeface="Constantia"/>
            </a:endParaRPr>
          </a:p>
        </p:txBody>
      </p:sp>
    </p:spTree>
    <p:extLst>
      <p:ext uri="{BB962C8B-B14F-4D97-AF65-F5344CB8AC3E}">
        <p14:creationId xmlns:p14="http://schemas.microsoft.com/office/powerpoint/2010/main" val="210047548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333500"/>
            <a:ext cx="8534400" cy="4114800"/>
          </a:xfrm>
        </p:spPr>
        <p:txBody>
          <a:bodyPr>
            <a:normAutofit fontScale="92500" lnSpcReduction="20000"/>
          </a:bodyPr>
          <a:lstStyle/>
          <a:p>
            <a:pPr marL="0" indent="0" algn="ctr">
              <a:buNone/>
            </a:pPr>
            <a:r>
              <a:rPr lang="en-US" sz="4000" i="1" dirty="0" smtClean="0"/>
              <a:t>“If anyone comes to Me and does not hate his father and mother, wife and children, brothers and sisters, yes, and his own life also, he cannot be My disciple. 27 And whoever does not bear his cross and come after Me cannot be My disciple. 33 So likewise, whoever of you does not forsake all that he has cannot be My disciple. </a:t>
            </a:r>
            <a:endParaRPr lang="en-US" sz="4000" i="1" dirty="0"/>
          </a:p>
        </p:txBody>
      </p:sp>
      <p:sp>
        <p:nvSpPr>
          <p:cNvPr id="3" name="Rectangle 2"/>
          <p:cNvSpPr/>
          <p:nvPr/>
        </p:nvSpPr>
        <p:spPr>
          <a:xfrm>
            <a:off x="0" y="190500"/>
            <a:ext cx="9144000" cy="1107996"/>
          </a:xfrm>
          <a:prstGeom prst="rect">
            <a:avLst/>
          </a:prstGeom>
          <a:noFill/>
        </p:spPr>
        <p:txBody>
          <a:bodyPr wrap="square" lIns="91440" tIns="45720" rIns="91440" bIns="45720">
            <a:spAutoFit/>
          </a:bodyPr>
          <a:lstStyle/>
          <a:p>
            <a:pPr algn="ctr"/>
            <a:r>
              <a:rPr lang="en-US" sz="6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Luke 14:26,27,33</a:t>
            </a:r>
            <a:endParaRPr lang="en-US" sz="66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414429560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19100"/>
            <a:ext cx="9144000" cy="1107996"/>
          </a:xfrm>
          <a:prstGeom prst="rect">
            <a:avLst/>
          </a:prstGeom>
          <a:noFill/>
        </p:spPr>
        <p:txBody>
          <a:bodyPr wrap="square" lIns="91440" tIns="45720" rIns="91440" bIns="45720">
            <a:spAutoFit/>
          </a:bodyPr>
          <a:lstStyle/>
          <a:p>
            <a:pPr algn="ctr"/>
            <a:r>
              <a:rPr lang="en-US" sz="6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“Securing Our Hearts”</a:t>
            </a:r>
            <a:endParaRPr lang="en-US" sz="66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2935329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181100"/>
            <a:ext cx="8763000" cy="4533900"/>
          </a:xfrm>
        </p:spPr>
        <p:txBody>
          <a:bodyPr>
            <a:normAutofit fontScale="85000" lnSpcReduction="20000"/>
          </a:bodyPr>
          <a:lstStyle/>
          <a:p>
            <a:pPr marL="0" indent="0" algn="ctr">
              <a:buNone/>
            </a:pPr>
            <a:r>
              <a:rPr lang="en-US" sz="4000" i="1" dirty="0" smtClean="0"/>
              <a:t>“Brood of vipers! How can you, being evil, speak good things? For </a:t>
            </a:r>
            <a:r>
              <a:rPr lang="en-US" sz="4000" i="1" u="sng" dirty="0" smtClean="0"/>
              <a:t>out of the abundance of the heart the mouth speaks</a:t>
            </a:r>
            <a:r>
              <a:rPr lang="en-US" sz="4000" i="1" dirty="0" smtClean="0"/>
              <a:t>. 35 A good man out of the good treasure of his heart brings forth good things, and an evil man out of the evil treasure brings forth evil things. 36 But I say to you that for every idle word men may speak, they will give account of it in the day of judgment. 37 For by your words you will be justified, and by your words you will be condemned.”</a:t>
            </a:r>
            <a:endParaRPr lang="en-US" sz="4000" i="1" dirty="0"/>
          </a:p>
        </p:txBody>
      </p:sp>
      <p:sp>
        <p:nvSpPr>
          <p:cNvPr id="3" name="Rectangle 2"/>
          <p:cNvSpPr/>
          <p:nvPr/>
        </p:nvSpPr>
        <p:spPr>
          <a:xfrm>
            <a:off x="0" y="190500"/>
            <a:ext cx="9144000" cy="1107996"/>
          </a:xfrm>
          <a:prstGeom prst="rect">
            <a:avLst/>
          </a:prstGeom>
          <a:noFill/>
        </p:spPr>
        <p:txBody>
          <a:bodyPr wrap="square" lIns="91440" tIns="45720" rIns="91440" bIns="45720">
            <a:spAutoFit/>
          </a:bodyPr>
          <a:lstStyle/>
          <a:p>
            <a:pPr algn="ctr"/>
            <a:r>
              <a:rPr lang="en-US" sz="6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Matthew 12:34-37</a:t>
            </a:r>
            <a:endParaRPr lang="en-US" sz="66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400941871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181100"/>
            <a:ext cx="8763000" cy="4533900"/>
          </a:xfrm>
        </p:spPr>
        <p:txBody>
          <a:bodyPr>
            <a:normAutofit lnSpcReduction="10000"/>
          </a:bodyPr>
          <a:lstStyle/>
          <a:p>
            <a:pPr marL="0" indent="0" algn="ctr">
              <a:buNone/>
            </a:pPr>
            <a:r>
              <a:rPr lang="en-US" sz="4000" i="1" dirty="0" smtClean="0"/>
              <a:t>“Draw near to God and He will draw near to you. Cleanse your hands, you sinners; and purify your hearts, you double-minded. 9 Lament and mourn and weep! Let your laughter be turned to mourning and your joy to gloom. 10 Humble yourselves in the sight of the Lord, and He will lift you up.”</a:t>
            </a:r>
            <a:endParaRPr lang="en-US" sz="4000" i="1" dirty="0"/>
          </a:p>
        </p:txBody>
      </p:sp>
      <p:sp>
        <p:nvSpPr>
          <p:cNvPr id="3" name="Rectangle 2"/>
          <p:cNvSpPr/>
          <p:nvPr/>
        </p:nvSpPr>
        <p:spPr>
          <a:xfrm>
            <a:off x="0" y="190500"/>
            <a:ext cx="9144000" cy="1107996"/>
          </a:xfrm>
          <a:prstGeom prst="rect">
            <a:avLst/>
          </a:prstGeom>
          <a:noFill/>
        </p:spPr>
        <p:txBody>
          <a:bodyPr wrap="square" lIns="91440" tIns="45720" rIns="91440" bIns="45720">
            <a:spAutoFit/>
          </a:bodyPr>
          <a:lstStyle/>
          <a:p>
            <a:pPr algn="ctr"/>
            <a:r>
              <a:rPr lang="en-US" sz="6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James 4:8-10</a:t>
            </a:r>
            <a:endParaRPr lang="en-US" sz="66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8357882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181100"/>
            <a:ext cx="8763000" cy="4533900"/>
          </a:xfrm>
        </p:spPr>
        <p:txBody>
          <a:bodyPr>
            <a:normAutofit/>
          </a:bodyPr>
          <a:lstStyle/>
          <a:p>
            <a:pPr marL="0" indent="0" algn="ctr">
              <a:buNone/>
            </a:pPr>
            <a:r>
              <a:rPr lang="en-US" sz="4000" i="1" dirty="0" smtClean="0"/>
              <a:t>“Do not harden your hearts as in the rebellion, In the day of trial in the wilderness, 15 while it is said:</a:t>
            </a:r>
          </a:p>
          <a:p>
            <a:pPr marL="0" indent="0" algn="ctr">
              <a:buNone/>
            </a:pPr>
            <a:r>
              <a:rPr lang="en-US" sz="4000" i="1" dirty="0" smtClean="0"/>
              <a:t>“Today, if you will hear His voice,</a:t>
            </a:r>
          </a:p>
          <a:p>
            <a:pPr marL="0" indent="0" algn="ctr">
              <a:buNone/>
            </a:pPr>
            <a:r>
              <a:rPr lang="en-US" sz="4000" i="1" dirty="0" smtClean="0"/>
              <a:t>Do not harden your hearts as in the rebellion.”</a:t>
            </a:r>
            <a:endParaRPr lang="en-US" sz="4000" i="1" dirty="0"/>
          </a:p>
        </p:txBody>
      </p:sp>
      <p:sp>
        <p:nvSpPr>
          <p:cNvPr id="3" name="Rectangle 2"/>
          <p:cNvSpPr/>
          <p:nvPr/>
        </p:nvSpPr>
        <p:spPr>
          <a:xfrm>
            <a:off x="0" y="190500"/>
            <a:ext cx="9144000" cy="1107996"/>
          </a:xfrm>
          <a:prstGeom prst="rect">
            <a:avLst/>
          </a:prstGeom>
          <a:noFill/>
        </p:spPr>
        <p:txBody>
          <a:bodyPr wrap="square" lIns="91440" tIns="45720" rIns="91440" bIns="45720">
            <a:spAutoFit/>
          </a:bodyPr>
          <a:lstStyle/>
          <a:p>
            <a:pPr algn="ctr"/>
            <a:r>
              <a:rPr lang="en-US" sz="6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Hebrews 3:8,15</a:t>
            </a:r>
            <a:endParaRPr lang="en-US" sz="66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165431481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181100"/>
            <a:ext cx="8763000" cy="4533900"/>
          </a:xfrm>
        </p:spPr>
        <p:txBody>
          <a:bodyPr>
            <a:normAutofit/>
          </a:bodyPr>
          <a:lstStyle/>
          <a:p>
            <a:pPr marL="0" indent="0" algn="ctr">
              <a:buNone/>
            </a:pPr>
            <a:r>
              <a:rPr lang="en-US" sz="4400" i="1" dirty="0" smtClean="0"/>
              <a:t>“He also taught me, and said to me:</a:t>
            </a:r>
          </a:p>
          <a:p>
            <a:pPr marL="0" indent="0" algn="ctr">
              <a:buNone/>
            </a:pPr>
            <a:r>
              <a:rPr lang="en-US" sz="4400" i="1" dirty="0" smtClean="0"/>
              <a:t>“Let your heart retain my words;</a:t>
            </a:r>
          </a:p>
          <a:p>
            <a:pPr marL="0" indent="0" algn="ctr">
              <a:buNone/>
            </a:pPr>
            <a:r>
              <a:rPr lang="en-US" sz="4400" i="1" dirty="0" smtClean="0"/>
              <a:t>Keep my commands, and live.”</a:t>
            </a:r>
            <a:endParaRPr lang="en-US" sz="4400" i="1" dirty="0"/>
          </a:p>
        </p:txBody>
      </p:sp>
      <p:sp>
        <p:nvSpPr>
          <p:cNvPr id="3" name="Rectangle 2"/>
          <p:cNvSpPr/>
          <p:nvPr/>
        </p:nvSpPr>
        <p:spPr>
          <a:xfrm>
            <a:off x="0" y="190500"/>
            <a:ext cx="9144000" cy="1107996"/>
          </a:xfrm>
          <a:prstGeom prst="rect">
            <a:avLst/>
          </a:prstGeom>
          <a:noFill/>
        </p:spPr>
        <p:txBody>
          <a:bodyPr wrap="square" lIns="91440" tIns="45720" rIns="91440" bIns="45720">
            <a:spAutoFit/>
          </a:bodyPr>
          <a:lstStyle/>
          <a:p>
            <a:pPr algn="ctr"/>
            <a:r>
              <a:rPr lang="en-US" sz="6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Proverbs 4:4</a:t>
            </a:r>
            <a:endParaRPr lang="en-US" sz="66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338966151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181100"/>
            <a:ext cx="8763000" cy="4533900"/>
          </a:xfrm>
        </p:spPr>
        <p:txBody>
          <a:bodyPr>
            <a:normAutofit fontScale="92500"/>
          </a:bodyPr>
          <a:lstStyle/>
          <a:p>
            <a:pPr marL="0" indent="0" algn="ctr">
              <a:buNone/>
            </a:pPr>
            <a:r>
              <a:rPr lang="en-US" sz="4000" i="1" dirty="0" smtClean="0"/>
              <a:t>“Do not let them depart from your eyes;</a:t>
            </a:r>
          </a:p>
          <a:p>
            <a:pPr marL="0" indent="0" algn="ctr">
              <a:buNone/>
            </a:pPr>
            <a:r>
              <a:rPr lang="en-US" sz="4000" i="1" dirty="0" smtClean="0"/>
              <a:t>Keep them in the midst of your heart;</a:t>
            </a:r>
          </a:p>
          <a:p>
            <a:pPr marL="0" indent="0" algn="ctr">
              <a:buNone/>
            </a:pPr>
            <a:r>
              <a:rPr lang="en-US" sz="4000" i="1" dirty="0" smtClean="0"/>
              <a:t>22 For they are life to those who find them,</a:t>
            </a:r>
          </a:p>
          <a:p>
            <a:pPr marL="0" indent="0" algn="ctr">
              <a:buNone/>
            </a:pPr>
            <a:r>
              <a:rPr lang="en-US" sz="4000" i="1" dirty="0" smtClean="0"/>
              <a:t>And health to all their flesh.</a:t>
            </a:r>
          </a:p>
          <a:p>
            <a:pPr marL="0" indent="0" algn="ctr">
              <a:buNone/>
            </a:pPr>
            <a:r>
              <a:rPr lang="en-US" sz="4000" i="1" dirty="0" smtClean="0"/>
              <a:t>23 Keep your heart with all diligence,</a:t>
            </a:r>
          </a:p>
          <a:p>
            <a:pPr marL="0" indent="0" algn="ctr">
              <a:buNone/>
            </a:pPr>
            <a:r>
              <a:rPr lang="en-US" sz="4000" i="1" dirty="0" smtClean="0"/>
              <a:t>For out of it spring the issues of life.”</a:t>
            </a:r>
            <a:endParaRPr lang="en-US" sz="4000" i="1" dirty="0"/>
          </a:p>
        </p:txBody>
      </p:sp>
      <p:sp>
        <p:nvSpPr>
          <p:cNvPr id="3" name="Rectangle 2"/>
          <p:cNvSpPr/>
          <p:nvPr/>
        </p:nvSpPr>
        <p:spPr>
          <a:xfrm>
            <a:off x="0" y="190500"/>
            <a:ext cx="9144000" cy="1107996"/>
          </a:xfrm>
          <a:prstGeom prst="rect">
            <a:avLst/>
          </a:prstGeom>
          <a:noFill/>
        </p:spPr>
        <p:txBody>
          <a:bodyPr wrap="square" lIns="91440" tIns="45720" rIns="91440" bIns="45720">
            <a:spAutoFit/>
          </a:bodyPr>
          <a:lstStyle/>
          <a:p>
            <a:pPr algn="ctr"/>
            <a:r>
              <a:rPr lang="en-US" sz="6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Proverbs 4:21-23</a:t>
            </a:r>
            <a:endParaRPr lang="en-US" sz="66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13111309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12" y="1181100"/>
            <a:ext cx="9139687" cy="4533900"/>
          </a:xfrm>
        </p:spPr>
        <p:txBody>
          <a:bodyPr>
            <a:noAutofit/>
          </a:bodyPr>
          <a:lstStyle/>
          <a:p>
            <a:r>
              <a:rPr lang="en-US" sz="3600" i="1" dirty="0" smtClean="0"/>
              <a:t>How often do you think about God's love and find patience there? (2 </a:t>
            </a:r>
            <a:r>
              <a:rPr lang="en-US" sz="3600" i="1" dirty="0" err="1" smtClean="0"/>
              <a:t>Thess</a:t>
            </a:r>
            <a:r>
              <a:rPr lang="en-US" sz="3600" i="1" dirty="0" smtClean="0"/>
              <a:t> 3:5)</a:t>
            </a:r>
          </a:p>
          <a:p>
            <a:r>
              <a:rPr lang="en-US" sz="3600" i="1" dirty="0" smtClean="0"/>
              <a:t>How often do you take your cares to the Lord and by faith truly find the burdens of you heart lifted? 	(Phil 4:6-7)</a:t>
            </a:r>
          </a:p>
          <a:p>
            <a:r>
              <a:rPr lang="en-US" sz="3600" i="1" dirty="0" smtClean="0"/>
              <a:t>Do you have sincere love for other Christians? 	(1 </a:t>
            </a:r>
            <a:r>
              <a:rPr lang="en-US" sz="3600" i="1" dirty="0" err="1" smtClean="0"/>
              <a:t>Thess</a:t>
            </a:r>
            <a:r>
              <a:rPr lang="en-US" sz="3600" i="1" dirty="0" smtClean="0"/>
              <a:t> 3:12-13) </a:t>
            </a:r>
          </a:p>
        </p:txBody>
      </p:sp>
      <p:sp>
        <p:nvSpPr>
          <p:cNvPr id="3" name="Rectangle 2"/>
          <p:cNvSpPr/>
          <p:nvPr/>
        </p:nvSpPr>
        <p:spPr>
          <a:xfrm>
            <a:off x="0" y="190500"/>
            <a:ext cx="9144000" cy="1107996"/>
          </a:xfrm>
          <a:prstGeom prst="rect">
            <a:avLst/>
          </a:prstGeom>
          <a:noFill/>
        </p:spPr>
        <p:txBody>
          <a:bodyPr wrap="square" lIns="91440" tIns="45720" rIns="91440" bIns="45720">
            <a:spAutoFit/>
          </a:bodyPr>
          <a:lstStyle/>
          <a:p>
            <a:pPr algn="ctr"/>
            <a:r>
              <a:rPr lang="en-US" sz="6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Consider…</a:t>
            </a:r>
            <a:endParaRPr lang="en-US" sz="66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1540553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19100"/>
            <a:ext cx="9144000" cy="1107996"/>
          </a:xfrm>
          <a:prstGeom prst="rect">
            <a:avLst/>
          </a:prstGeom>
          <a:noFill/>
        </p:spPr>
        <p:txBody>
          <a:bodyPr wrap="square" lIns="91440" tIns="45720" rIns="91440" bIns="45720">
            <a:spAutoFit/>
          </a:bodyPr>
          <a:lstStyle/>
          <a:p>
            <a:pPr algn="ctr"/>
            <a:r>
              <a:rPr lang="en-US" sz="6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“A Secure View of God”</a:t>
            </a:r>
            <a:endParaRPr lang="en-US" sz="66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226103367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181100"/>
            <a:ext cx="8763000" cy="4533900"/>
          </a:xfrm>
        </p:spPr>
        <p:txBody>
          <a:bodyPr>
            <a:normAutofit fontScale="92500" lnSpcReduction="20000"/>
          </a:bodyPr>
          <a:lstStyle/>
          <a:p>
            <a:pPr marL="0" indent="0" algn="ctr">
              <a:buNone/>
            </a:pPr>
            <a:r>
              <a:rPr lang="en-US" sz="4000" i="1" dirty="0" smtClean="0"/>
              <a:t>“Let not mercy and truth forsake you; Bind them around your neck, Write them on the tablet of your heart, 4 And so find favor and high esteem In the sight of God and man. 5 Trust in the Lord with all your heart, And lean not on your own understanding; 6 In all your ways acknowledge Him, And He shall direct your paths. 7 Do not be wise in your own eyes; Fear the Lord and depart from evil.”</a:t>
            </a:r>
            <a:endParaRPr lang="en-US" sz="4000" i="1" dirty="0"/>
          </a:p>
        </p:txBody>
      </p:sp>
      <p:sp>
        <p:nvSpPr>
          <p:cNvPr id="3" name="Rectangle 2"/>
          <p:cNvSpPr/>
          <p:nvPr/>
        </p:nvSpPr>
        <p:spPr>
          <a:xfrm>
            <a:off x="0" y="190500"/>
            <a:ext cx="9144000" cy="1107996"/>
          </a:xfrm>
          <a:prstGeom prst="rect">
            <a:avLst/>
          </a:prstGeom>
          <a:noFill/>
        </p:spPr>
        <p:txBody>
          <a:bodyPr wrap="square" lIns="91440" tIns="45720" rIns="91440" bIns="45720">
            <a:spAutoFit/>
          </a:bodyPr>
          <a:lstStyle/>
          <a:p>
            <a:pPr algn="ctr"/>
            <a:r>
              <a:rPr lang="en-US" sz="6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Proverbs 3:3-7</a:t>
            </a:r>
            <a:endParaRPr lang="en-US" sz="66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69086608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787"/>
            <a:ext cx="9144000" cy="577215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p:cNvSpPr txBox="1">
            <a:spLocks/>
          </p:cNvSpPr>
          <p:nvPr/>
        </p:nvSpPr>
        <p:spPr bwMode="auto">
          <a:xfrm>
            <a:off x="0" y="0"/>
            <a:ext cx="9144000" cy="5600700"/>
          </a:xfrm>
          <a:prstGeom prst="rect">
            <a:avLst/>
          </a:prstGeom>
          <a:solidFill>
            <a:sysClr val="windowText" lastClr="000000">
              <a:alpha val="62000"/>
            </a:sysClr>
          </a:solidFill>
          <a:ln>
            <a:noFill/>
          </a:ln>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3100" dirty="0" smtClean="0">
                <a:solidFill>
                  <a:sysClr val="window" lastClr="FFFFFF"/>
                </a:solidFill>
                <a:latin typeface="David" pitchFamily="34" charset="-79"/>
                <a:cs typeface="David" pitchFamily="34" charset="-79"/>
              </a:rPr>
              <a:t>Isaiah 53 </a:t>
            </a:r>
          </a:p>
          <a:p>
            <a:pPr algn="l">
              <a:defRPr/>
            </a:pPr>
            <a:r>
              <a:rPr lang="en-US" sz="3100" dirty="0">
                <a:solidFill>
                  <a:sysClr val="window" lastClr="FFFFFF"/>
                </a:solidFill>
                <a:latin typeface="David" pitchFamily="34" charset="-79"/>
                <a:cs typeface="David" pitchFamily="34" charset="-79"/>
              </a:rPr>
              <a:t> 4 Surely He has borne our </a:t>
            </a:r>
            <a:r>
              <a:rPr lang="en-US" sz="3100" dirty="0" err="1">
                <a:solidFill>
                  <a:sysClr val="window" lastClr="FFFFFF"/>
                </a:solidFill>
                <a:latin typeface="David" pitchFamily="34" charset="-79"/>
                <a:cs typeface="David" pitchFamily="34" charset="-79"/>
              </a:rPr>
              <a:t>griefs</a:t>
            </a:r>
            <a:r>
              <a:rPr lang="en-US" sz="3100" dirty="0">
                <a:solidFill>
                  <a:sysClr val="window" lastClr="FFFFFF"/>
                </a:solidFill>
                <a:latin typeface="David" pitchFamily="34" charset="-79"/>
                <a:cs typeface="David" pitchFamily="34" charset="-79"/>
              </a:rPr>
              <a:t> </a:t>
            </a:r>
          </a:p>
          <a:p>
            <a:pPr algn="l">
              <a:defRPr/>
            </a:pPr>
            <a:r>
              <a:rPr lang="en-US" sz="3100" dirty="0">
                <a:solidFill>
                  <a:sysClr val="window" lastClr="FFFFFF"/>
                </a:solidFill>
                <a:latin typeface="David" pitchFamily="34" charset="-79"/>
                <a:cs typeface="David" pitchFamily="34" charset="-79"/>
              </a:rPr>
              <a:t>      And carried our sorrows; </a:t>
            </a:r>
          </a:p>
          <a:p>
            <a:pPr algn="l">
              <a:defRPr/>
            </a:pPr>
            <a:r>
              <a:rPr lang="en-US" sz="3100" dirty="0">
                <a:solidFill>
                  <a:sysClr val="window" lastClr="FFFFFF"/>
                </a:solidFill>
                <a:latin typeface="David" pitchFamily="34" charset="-79"/>
                <a:cs typeface="David" pitchFamily="34" charset="-79"/>
              </a:rPr>
              <a:t>      Yet we esteemed Him stricken, </a:t>
            </a:r>
          </a:p>
          <a:p>
            <a:pPr algn="l">
              <a:defRPr/>
            </a:pPr>
            <a:r>
              <a:rPr lang="en-US" sz="3100" dirty="0">
                <a:solidFill>
                  <a:sysClr val="window" lastClr="FFFFFF"/>
                </a:solidFill>
                <a:latin typeface="David" pitchFamily="34" charset="-79"/>
                <a:cs typeface="David" pitchFamily="34" charset="-79"/>
              </a:rPr>
              <a:t>      Smitten by God, and afflicted. </a:t>
            </a:r>
          </a:p>
          <a:p>
            <a:pPr algn="l">
              <a:defRPr/>
            </a:pPr>
            <a:r>
              <a:rPr lang="en-US" sz="3100" dirty="0">
                <a:solidFill>
                  <a:sysClr val="window" lastClr="FFFFFF"/>
                </a:solidFill>
                <a:latin typeface="David" pitchFamily="34" charset="-79"/>
                <a:cs typeface="David" pitchFamily="34" charset="-79"/>
              </a:rPr>
              <a:t> </a:t>
            </a:r>
            <a:r>
              <a:rPr lang="en-US" sz="3100" dirty="0" smtClean="0">
                <a:solidFill>
                  <a:sysClr val="window" lastClr="FFFFFF"/>
                </a:solidFill>
                <a:latin typeface="David" pitchFamily="34" charset="-79"/>
                <a:cs typeface="David" pitchFamily="34" charset="-79"/>
              </a:rPr>
              <a:t>5 </a:t>
            </a:r>
            <a:r>
              <a:rPr lang="en-US" sz="3100" dirty="0">
                <a:solidFill>
                  <a:sysClr val="window" lastClr="FFFFFF"/>
                </a:solidFill>
                <a:latin typeface="David" pitchFamily="34" charset="-79"/>
                <a:cs typeface="David" pitchFamily="34" charset="-79"/>
              </a:rPr>
              <a:t>But He was wounded for our transgressions, </a:t>
            </a:r>
          </a:p>
          <a:p>
            <a:pPr algn="l">
              <a:defRPr/>
            </a:pPr>
            <a:r>
              <a:rPr lang="en-US" sz="3100" dirty="0">
                <a:solidFill>
                  <a:sysClr val="window" lastClr="FFFFFF"/>
                </a:solidFill>
                <a:latin typeface="David" pitchFamily="34" charset="-79"/>
                <a:cs typeface="David" pitchFamily="34" charset="-79"/>
              </a:rPr>
              <a:t>      He was bruised for our iniquities; </a:t>
            </a:r>
          </a:p>
          <a:p>
            <a:pPr algn="l">
              <a:defRPr/>
            </a:pPr>
            <a:r>
              <a:rPr lang="en-US" sz="3100" dirty="0">
                <a:solidFill>
                  <a:sysClr val="window" lastClr="FFFFFF"/>
                </a:solidFill>
                <a:latin typeface="David" pitchFamily="34" charset="-79"/>
                <a:cs typeface="David" pitchFamily="34" charset="-79"/>
              </a:rPr>
              <a:t>      The chastisement for our peace was upon Him, </a:t>
            </a:r>
          </a:p>
          <a:p>
            <a:pPr algn="l">
              <a:defRPr/>
            </a:pPr>
            <a:r>
              <a:rPr lang="en-US" sz="3100" dirty="0">
                <a:solidFill>
                  <a:sysClr val="window" lastClr="FFFFFF"/>
                </a:solidFill>
                <a:latin typeface="David" pitchFamily="34" charset="-79"/>
                <a:cs typeface="David" pitchFamily="34" charset="-79"/>
              </a:rPr>
              <a:t>      And by His stripes we are healed. </a:t>
            </a:r>
          </a:p>
          <a:p>
            <a:pPr algn="l">
              <a:defRPr/>
            </a:pPr>
            <a:r>
              <a:rPr lang="en-US" sz="3100" dirty="0">
                <a:solidFill>
                  <a:sysClr val="window" lastClr="FFFFFF"/>
                </a:solidFill>
                <a:latin typeface="David" pitchFamily="34" charset="-79"/>
                <a:cs typeface="David" pitchFamily="34" charset="-79"/>
              </a:rPr>
              <a:t>  </a:t>
            </a:r>
            <a:r>
              <a:rPr lang="en-US" sz="3100" dirty="0" smtClean="0">
                <a:solidFill>
                  <a:sysClr val="window" lastClr="FFFFFF"/>
                </a:solidFill>
                <a:latin typeface="David" pitchFamily="34" charset="-79"/>
                <a:cs typeface="David" pitchFamily="34" charset="-79"/>
              </a:rPr>
              <a:t>6 </a:t>
            </a:r>
            <a:r>
              <a:rPr lang="en-US" sz="3100" dirty="0">
                <a:solidFill>
                  <a:sysClr val="window" lastClr="FFFFFF"/>
                </a:solidFill>
                <a:latin typeface="David" pitchFamily="34" charset="-79"/>
                <a:cs typeface="David" pitchFamily="34" charset="-79"/>
              </a:rPr>
              <a:t>All we like sheep have gone astray; </a:t>
            </a:r>
          </a:p>
          <a:p>
            <a:pPr algn="l">
              <a:defRPr/>
            </a:pPr>
            <a:r>
              <a:rPr lang="en-US" sz="3100" dirty="0">
                <a:solidFill>
                  <a:sysClr val="window" lastClr="FFFFFF"/>
                </a:solidFill>
                <a:latin typeface="David" pitchFamily="34" charset="-79"/>
                <a:cs typeface="David" pitchFamily="34" charset="-79"/>
              </a:rPr>
              <a:t>      We have turned, every one, to his own way; </a:t>
            </a:r>
          </a:p>
          <a:p>
            <a:pPr algn="l">
              <a:defRPr/>
            </a:pPr>
            <a:r>
              <a:rPr lang="en-US" sz="3100" dirty="0">
                <a:solidFill>
                  <a:sysClr val="window" lastClr="FFFFFF"/>
                </a:solidFill>
                <a:latin typeface="David" pitchFamily="34" charset="-79"/>
                <a:cs typeface="David" pitchFamily="34" charset="-79"/>
              </a:rPr>
              <a:t>      And the LORD has laid on Him the iniquity of us all.</a:t>
            </a:r>
            <a:endParaRPr lang="en-US" sz="3100" dirty="0" smtClean="0">
              <a:solidFill>
                <a:sysClr val="windowText" lastClr="000000"/>
              </a:solidFill>
              <a:latin typeface="David" pitchFamily="34" charset="-79"/>
              <a:cs typeface="David" pitchFamily="34" charset="-79"/>
            </a:endParaRPr>
          </a:p>
        </p:txBody>
      </p:sp>
    </p:spTree>
    <p:extLst>
      <p:ext uri="{BB962C8B-B14F-4D97-AF65-F5344CB8AC3E}">
        <p14:creationId xmlns:p14="http://schemas.microsoft.com/office/powerpoint/2010/main" val="252841317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181100"/>
            <a:ext cx="8763000" cy="4533900"/>
          </a:xfrm>
        </p:spPr>
        <p:txBody>
          <a:bodyPr>
            <a:normAutofit fontScale="92500" lnSpcReduction="20000"/>
          </a:bodyPr>
          <a:lstStyle/>
          <a:p>
            <a:pPr marL="0" indent="0" algn="ctr">
              <a:buNone/>
            </a:pPr>
            <a:r>
              <a:rPr lang="en-US" sz="4000" i="1" dirty="0" smtClean="0"/>
              <a:t>“For this is the covenant that I will make with the house of Israel after those days, says the Lord: I will put My laws in their mind and write them on their hearts; and I will be their God, and they shall be My people. 11 None of them shall teach his neighbor, and none his brother, saying, ‘Know the Lord,’ for all shall know Me, from the least of them to the greatest of them.”</a:t>
            </a:r>
            <a:endParaRPr lang="en-US" sz="4000" i="1" dirty="0"/>
          </a:p>
        </p:txBody>
      </p:sp>
      <p:sp>
        <p:nvSpPr>
          <p:cNvPr id="3" name="Rectangle 2"/>
          <p:cNvSpPr/>
          <p:nvPr/>
        </p:nvSpPr>
        <p:spPr>
          <a:xfrm>
            <a:off x="0" y="190500"/>
            <a:ext cx="9144000" cy="1107996"/>
          </a:xfrm>
          <a:prstGeom prst="rect">
            <a:avLst/>
          </a:prstGeom>
          <a:noFill/>
        </p:spPr>
        <p:txBody>
          <a:bodyPr wrap="square" lIns="91440" tIns="45720" rIns="91440" bIns="45720">
            <a:spAutoFit/>
          </a:bodyPr>
          <a:lstStyle/>
          <a:p>
            <a:pPr algn="ctr"/>
            <a:r>
              <a:rPr lang="en-US" sz="6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Hebrews 8:10,11</a:t>
            </a:r>
            <a:endParaRPr lang="en-US" sz="66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36301005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181100"/>
            <a:ext cx="8763000" cy="4533900"/>
          </a:xfrm>
        </p:spPr>
        <p:txBody>
          <a:bodyPr>
            <a:normAutofit/>
          </a:bodyPr>
          <a:lstStyle/>
          <a:p>
            <a:pPr marL="0" indent="0" algn="ctr">
              <a:buNone/>
            </a:pPr>
            <a:r>
              <a:rPr lang="en-US" sz="4400" i="1" dirty="0" smtClean="0"/>
              <a:t>“The fear of the Lord is the beginning of knowledge, but fools despise wisdom and instruction.”</a:t>
            </a:r>
            <a:endParaRPr lang="en-US" sz="4400" i="1" dirty="0"/>
          </a:p>
        </p:txBody>
      </p:sp>
      <p:sp>
        <p:nvSpPr>
          <p:cNvPr id="3" name="Rectangle 2"/>
          <p:cNvSpPr/>
          <p:nvPr/>
        </p:nvSpPr>
        <p:spPr>
          <a:xfrm>
            <a:off x="0" y="190500"/>
            <a:ext cx="9144000" cy="1107996"/>
          </a:xfrm>
          <a:prstGeom prst="rect">
            <a:avLst/>
          </a:prstGeom>
          <a:noFill/>
        </p:spPr>
        <p:txBody>
          <a:bodyPr wrap="square" lIns="91440" tIns="45720" rIns="91440" bIns="45720">
            <a:spAutoFit/>
          </a:bodyPr>
          <a:lstStyle/>
          <a:p>
            <a:pPr algn="ctr"/>
            <a:r>
              <a:rPr lang="en-US" sz="6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Proverbs 1:7</a:t>
            </a:r>
            <a:endParaRPr lang="en-US" sz="66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14212739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879" y="190500"/>
            <a:ext cx="9144000" cy="2123658"/>
          </a:xfrm>
          <a:prstGeom prst="rect">
            <a:avLst/>
          </a:prstGeom>
          <a:noFill/>
        </p:spPr>
        <p:txBody>
          <a:bodyPr wrap="square" lIns="91440" tIns="45720" rIns="91440" bIns="45720">
            <a:spAutoFit/>
          </a:bodyPr>
          <a:lstStyle/>
          <a:p>
            <a:pPr algn="ctr"/>
            <a:r>
              <a:rPr lang="en-US" sz="6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“Test For What Is Really Important To Us”</a:t>
            </a:r>
            <a:endParaRPr lang="en-US" sz="66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15552821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028700"/>
            <a:ext cx="9139687" cy="4533900"/>
          </a:xfrm>
        </p:spPr>
        <p:txBody>
          <a:bodyPr>
            <a:noAutofit/>
          </a:bodyPr>
          <a:lstStyle/>
          <a:p>
            <a:r>
              <a:rPr lang="en-US" sz="3400" i="1" dirty="0" smtClean="0"/>
              <a:t>Our casual approach to sin. </a:t>
            </a:r>
            <a:r>
              <a:rPr lang="en-US" sz="3400" i="1" dirty="0"/>
              <a:t> </a:t>
            </a:r>
            <a:r>
              <a:rPr lang="en-US" sz="3400" i="1" dirty="0" smtClean="0"/>
              <a:t>(</a:t>
            </a:r>
            <a:r>
              <a:rPr lang="en-US" sz="3400" i="1" dirty="0" err="1" smtClean="0"/>
              <a:t>Heb</a:t>
            </a:r>
            <a:r>
              <a:rPr lang="en-US" sz="3400" i="1" dirty="0" smtClean="0"/>
              <a:t> 1:9)</a:t>
            </a:r>
          </a:p>
          <a:p>
            <a:r>
              <a:rPr lang="en-US" sz="3400" i="1" dirty="0" smtClean="0"/>
              <a:t>Our casual approach to Bible study. 			(1 </a:t>
            </a:r>
            <a:r>
              <a:rPr lang="en-US" sz="3400" i="1" dirty="0" err="1" smtClean="0"/>
              <a:t>Thess</a:t>
            </a:r>
            <a:r>
              <a:rPr lang="en-US" sz="3400" i="1" dirty="0" smtClean="0"/>
              <a:t> 2:13)</a:t>
            </a:r>
          </a:p>
          <a:p>
            <a:r>
              <a:rPr lang="en-US" sz="3400" i="1" dirty="0" smtClean="0"/>
              <a:t>Our casual approach to God. (Col 3:17)</a:t>
            </a:r>
          </a:p>
          <a:p>
            <a:r>
              <a:rPr lang="en-US" sz="3400" i="1" dirty="0" smtClean="0"/>
              <a:t>Our casual approach to raising our children. 	(</a:t>
            </a:r>
            <a:r>
              <a:rPr lang="en-US" sz="3400" i="1" dirty="0" err="1" smtClean="0"/>
              <a:t>Eph</a:t>
            </a:r>
            <a:r>
              <a:rPr lang="en-US" sz="3400" i="1" dirty="0" smtClean="0"/>
              <a:t> 6:4) </a:t>
            </a:r>
          </a:p>
          <a:p>
            <a:r>
              <a:rPr lang="en-US" sz="3400" i="1" dirty="0" smtClean="0"/>
              <a:t>Our casual approach to our salvation. 			(2 </a:t>
            </a:r>
            <a:r>
              <a:rPr lang="en-US" sz="3400" i="1" dirty="0" err="1" smtClean="0"/>
              <a:t>Cor</a:t>
            </a:r>
            <a:r>
              <a:rPr lang="en-US" sz="3400" i="1" dirty="0" smtClean="0"/>
              <a:t> 6:1-2)</a:t>
            </a:r>
          </a:p>
        </p:txBody>
      </p:sp>
      <p:sp>
        <p:nvSpPr>
          <p:cNvPr id="3" name="Rectangle 2"/>
          <p:cNvSpPr/>
          <p:nvPr/>
        </p:nvSpPr>
        <p:spPr>
          <a:xfrm>
            <a:off x="0" y="190500"/>
            <a:ext cx="9144000" cy="1107996"/>
          </a:xfrm>
          <a:prstGeom prst="rect">
            <a:avLst/>
          </a:prstGeom>
          <a:noFill/>
        </p:spPr>
        <p:txBody>
          <a:bodyPr wrap="square" lIns="91440" tIns="45720" rIns="91440" bIns="45720">
            <a:spAutoFit/>
          </a:bodyPr>
          <a:lstStyle/>
          <a:p>
            <a:pPr algn="ctr"/>
            <a:r>
              <a:rPr lang="en-US" sz="6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Consider…</a:t>
            </a:r>
            <a:endParaRPr lang="en-US" sz="66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108549338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879" y="419100"/>
            <a:ext cx="9144000" cy="1323439"/>
          </a:xfrm>
          <a:prstGeom prst="rect">
            <a:avLst/>
          </a:prstGeom>
          <a:noFill/>
        </p:spPr>
        <p:txBody>
          <a:bodyPr wrap="square" lIns="91440" tIns="45720" rIns="91440" bIns="45720">
            <a:spAutoFit/>
          </a:bodyPr>
          <a:lstStyle/>
          <a:p>
            <a:pPr algn="ctr"/>
            <a:r>
              <a:rPr lang="en-US" sz="80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Conclusion</a:t>
            </a:r>
            <a:endParaRPr lang="en-US" sz="80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36552329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181100"/>
            <a:ext cx="8763000" cy="4533900"/>
          </a:xfrm>
        </p:spPr>
        <p:txBody>
          <a:bodyPr>
            <a:normAutofit/>
          </a:bodyPr>
          <a:lstStyle/>
          <a:p>
            <a:pPr marL="0" indent="0" algn="ctr">
              <a:buNone/>
            </a:pPr>
            <a:r>
              <a:rPr lang="en-US" sz="4400" i="1" dirty="0" smtClean="0"/>
              <a:t>“Therefore, brethren, be even more diligent to make your call and election sure, for if you do these things you will never stumble;”</a:t>
            </a:r>
            <a:endParaRPr lang="en-US" sz="4400" i="1" dirty="0"/>
          </a:p>
        </p:txBody>
      </p:sp>
      <p:sp>
        <p:nvSpPr>
          <p:cNvPr id="3" name="Rectangle 2"/>
          <p:cNvSpPr/>
          <p:nvPr/>
        </p:nvSpPr>
        <p:spPr>
          <a:xfrm>
            <a:off x="0" y="190500"/>
            <a:ext cx="9144000" cy="1107996"/>
          </a:xfrm>
          <a:prstGeom prst="rect">
            <a:avLst/>
          </a:prstGeom>
          <a:noFill/>
        </p:spPr>
        <p:txBody>
          <a:bodyPr wrap="square" lIns="91440" tIns="45720" rIns="91440" bIns="45720">
            <a:spAutoFit/>
          </a:bodyPr>
          <a:lstStyle/>
          <a:p>
            <a:pPr algn="ctr"/>
            <a:r>
              <a:rPr lang="en-US" sz="6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2 Peter 1:10</a:t>
            </a:r>
            <a:endParaRPr lang="en-US" sz="66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31199952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181100"/>
            <a:ext cx="8839200" cy="4533900"/>
          </a:xfrm>
        </p:spPr>
        <p:txBody>
          <a:bodyPr>
            <a:noAutofit/>
          </a:bodyPr>
          <a:lstStyle/>
          <a:p>
            <a:pPr marL="0" indent="0" algn="ctr">
              <a:buNone/>
            </a:pPr>
            <a:r>
              <a:rPr lang="en-US" sz="2900" i="1" dirty="0" smtClean="0"/>
              <a:t> “let us draw near with a true heart in full assurance of faith, having our hearts sprinkled from an evil conscience and our bodies washed with pure water. 23 Let us hold fast the confession of our hope without wavering, for He who promised is faithful. 24 And let us consider one another in order to stir up love and good works, 25 not forsaking the assembling of ourselves together, as is the manner of some, but exhorting one another, and so much the more as you see the Day approaching.”</a:t>
            </a:r>
            <a:endParaRPr lang="en-US" sz="2900" i="1" dirty="0"/>
          </a:p>
        </p:txBody>
      </p:sp>
      <p:sp>
        <p:nvSpPr>
          <p:cNvPr id="3" name="Rectangle 2"/>
          <p:cNvSpPr/>
          <p:nvPr/>
        </p:nvSpPr>
        <p:spPr>
          <a:xfrm>
            <a:off x="0" y="190500"/>
            <a:ext cx="9144000" cy="1107996"/>
          </a:xfrm>
          <a:prstGeom prst="rect">
            <a:avLst/>
          </a:prstGeom>
          <a:noFill/>
        </p:spPr>
        <p:txBody>
          <a:bodyPr wrap="square" lIns="91440" tIns="45720" rIns="91440" bIns="45720">
            <a:spAutoFit/>
          </a:bodyPr>
          <a:lstStyle/>
          <a:p>
            <a:pPr algn="ctr"/>
            <a:r>
              <a:rPr lang="en-US" sz="6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Hebrews 10:22-25</a:t>
            </a:r>
            <a:endParaRPr lang="en-US" sz="66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127547876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626" y="0"/>
            <a:ext cx="9144000" cy="2123658"/>
          </a:xfrm>
          <a:prstGeom prst="rect">
            <a:avLst/>
          </a:prstGeom>
          <a:noFill/>
        </p:spPr>
        <p:txBody>
          <a:bodyPr wrap="square" lIns="91440" tIns="45720" rIns="91440" bIns="45720">
            <a:spAutoFit/>
          </a:bodyPr>
          <a:lstStyle/>
          <a:p>
            <a:pPr algn="ctr"/>
            <a:r>
              <a:rPr lang="en-US" sz="6600" b="1" i="1" spc="50" dirty="0" smtClean="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rPr>
              <a:t>“A Few Things In Hell The Church Needs”</a:t>
            </a:r>
            <a:endParaRPr lang="en-US" sz="6600" b="1" i="1" spc="5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341957524"/>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787"/>
            <a:ext cx="9144000" cy="577215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p:cNvSpPr txBox="1">
            <a:spLocks/>
          </p:cNvSpPr>
          <p:nvPr/>
        </p:nvSpPr>
        <p:spPr bwMode="auto">
          <a:xfrm>
            <a:off x="0" y="33787"/>
            <a:ext cx="9144000" cy="5566913"/>
          </a:xfrm>
          <a:prstGeom prst="rect">
            <a:avLst/>
          </a:prstGeom>
          <a:solidFill>
            <a:sysClr val="windowText" lastClr="000000">
              <a:alpha val="62000"/>
            </a:sysClr>
          </a:solidFill>
          <a:ln>
            <a:noFill/>
          </a:ln>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dirty="0" smtClean="0">
                <a:solidFill>
                  <a:prstClr val="white"/>
                </a:solidFill>
                <a:latin typeface="David" pitchFamily="34" charset="-79"/>
                <a:cs typeface="David" pitchFamily="34" charset="-79"/>
              </a:rPr>
              <a:t>1 Corinthians 11</a:t>
            </a:r>
          </a:p>
          <a:p>
            <a:pPr algn="l"/>
            <a:r>
              <a:rPr lang="en-US" sz="2900" dirty="0">
                <a:solidFill>
                  <a:prstClr val="white"/>
                </a:solidFill>
                <a:latin typeface="David" pitchFamily="34" charset="-79"/>
                <a:cs typeface="David" pitchFamily="34" charset="-79"/>
              </a:rPr>
              <a:t>23 For I received from the Lord that which I also delivered to you: that the Lord Jesus on the same night in which He was betrayed took bread; </a:t>
            </a:r>
            <a:endParaRPr lang="en-US" sz="2900" dirty="0" smtClean="0">
              <a:solidFill>
                <a:prstClr val="white"/>
              </a:solidFill>
              <a:latin typeface="David" pitchFamily="34" charset="-79"/>
              <a:cs typeface="David" pitchFamily="34" charset="-79"/>
            </a:endParaRPr>
          </a:p>
          <a:p>
            <a:pPr algn="l"/>
            <a:r>
              <a:rPr lang="en-US" sz="2900" dirty="0" smtClean="0">
                <a:solidFill>
                  <a:prstClr val="white"/>
                </a:solidFill>
                <a:latin typeface="David" pitchFamily="34" charset="-79"/>
                <a:cs typeface="David" pitchFamily="34" charset="-79"/>
              </a:rPr>
              <a:t>24 </a:t>
            </a:r>
            <a:r>
              <a:rPr lang="en-US" sz="2900" dirty="0">
                <a:solidFill>
                  <a:prstClr val="white"/>
                </a:solidFill>
                <a:latin typeface="David" pitchFamily="34" charset="-79"/>
                <a:cs typeface="David" pitchFamily="34" charset="-79"/>
              </a:rPr>
              <a:t>and when He had given thanks, He broke it and said, “Take, </a:t>
            </a:r>
            <a:r>
              <a:rPr lang="en-US" sz="2900" dirty="0" smtClean="0">
                <a:solidFill>
                  <a:prstClr val="white"/>
                </a:solidFill>
                <a:latin typeface="David" pitchFamily="34" charset="-79"/>
                <a:cs typeface="David" pitchFamily="34" charset="-79"/>
              </a:rPr>
              <a:t>eat, this </a:t>
            </a:r>
            <a:r>
              <a:rPr lang="en-US" sz="2900" dirty="0">
                <a:solidFill>
                  <a:prstClr val="white"/>
                </a:solidFill>
                <a:latin typeface="David" pitchFamily="34" charset="-79"/>
                <a:cs typeface="David" pitchFamily="34" charset="-79"/>
              </a:rPr>
              <a:t>is My body which is </a:t>
            </a:r>
            <a:r>
              <a:rPr lang="en-US" sz="2900" dirty="0" smtClean="0">
                <a:solidFill>
                  <a:prstClr val="white"/>
                </a:solidFill>
                <a:latin typeface="David" pitchFamily="34" charset="-79"/>
                <a:cs typeface="David" pitchFamily="34" charset="-79"/>
              </a:rPr>
              <a:t>broken for </a:t>
            </a:r>
            <a:r>
              <a:rPr lang="en-US" sz="2900" dirty="0">
                <a:solidFill>
                  <a:prstClr val="white"/>
                </a:solidFill>
                <a:latin typeface="David" pitchFamily="34" charset="-79"/>
                <a:cs typeface="David" pitchFamily="34" charset="-79"/>
              </a:rPr>
              <a:t>you; do this in remembrance of Me.” 25 In the same manner He also took the cup after supper, saying, “This cup is the new covenant in My blood. This do, as often as you drink it, in remembrance of Me.” </a:t>
            </a:r>
          </a:p>
          <a:p>
            <a:pPr algn="l"/>
            <a:r>
              <a:rPr lang="en-US" sz="2900" dirty="0">
                <a:solidFill>
                  <a:prstClr val="white"/>
                </a:solidFill>
                <a:latin typeface="David" pitchFamily="34" charset="-79"/>
                <a:cs typeface="David" pitchFamily="34" charset="-79"/>
              </a:rPr>
              <a:t>26 For as often as you eat this bread and drink this cup, you proclaim the Lord’s death till He comes.</a:t>
            </a:r>
          </a:p>
        </p:txBody>
      </p:sp>
    </p:spTree>
    <p:extLst>
      <p:ext uri="{BB962C8B-B14F-4D97-AF65-F5344CB8AC3E}">
        <p14:creationId xmlns:p14="http://schemas.microsoft.com/office/powerpoint/2010/main" val="196163774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p:cNvSpPr>
          <p:nvPr/>
        </p:nvSpPr>
        <p:spPr>
          <a:xfrm>
            <a:off x="152399" y="266700"/>
            <a:ext cx="8839201" cy="5029200"/>
          </a:xfrm>
          <a:prstGeom prst="rect">
            <a:avLst/>
          </a:prstGeom>
        </p:spPr>
        <p:txBody>
          <a:bodyPr vert="horz">
            <a:noAutofit/>
          </a:bodyPr>
          <a:lst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a:buClr>
                <a:srgbClr val="F3A447"/>
              </a:buClr>
              <a:defRPr/>
            </a:pPr>
            <a:r>
              <a:rPr lang="en-US" sz="3250" b="1" dirty="0" smtClean="0">
                <a:solidFill>
                  <a:prstClr val="white"/>
                </a:solidFill>
                <a:latin typeface="Constantia"/>
              </a:rPr>
              <a:t>4 – Blessed Assurance</a:t>
            </a:r>
          </a:p>
          <a:p>
            <a:pPr>
              <a:buClr>
                <a:srgbClr val="F3A447"/>
              </a:buClr>
              <a:defRPr/>
            </a:pPr>
            <a:r>
              <a:rPr lang="en-US" sz="3250" b="1" dirty="0" smtClean="0">
                <a:solidFill>
                  <a:prstClr val="white"/>
                </a:solidFill>
                <a:latin typeface="Constantia"/>
              </a:rPr>
              <a:t>19 – Heavenly Sunlight</a:t>
            </a:r>
          </a:p>
          <a:p>
            <a:pPr>
              <a:buClr>
                <a:srgbClr val="F3A447"/>
              </a:buClr>
              <a:defRPr/>
            </a:pPr>
            <a:r>
              <a:rPr lang="en-US" sz="3250" b="1" dirty="0" smtClean="0">
                <a:solidFill>
                  <a:prstClr val="white"/>
                </a:solidFill>
                <a:latin typeface="Constantia"/>
              </a:rPr>
              <a:t>Opening Prayer</a:t>
            </a:r>
          </a:p>
          <a:p>
            <a:pPr>
              <a:buClr>
                <a:srgbClr val="F3A447"/>
              </a:buClr>
              <a:defRPr/>
            </a:pPr>
            <a:r>
              <a:rPr lang="en-US" sz="3250" b="1" dirty="0" smtClean="0">
                <a:solidFill>
                  <a:prstClr val="white"/>
                </a:solidFill>
                <a:latin typeface="Constantia"/>
              </a:rPr>
              <a:t>162 – Night, With Ebon Pinion</a:t>
            </a:r>
          </a:p>
          <a:p>
            <a:pPr>
              <a:buClr>
                <a:srgbClr val="F3A447"/>
              </a:buClr>
              <a:defRPr/>
            </a:pPr>
            <a:r>
              <a:rPr lang="en-US" sz="3250" b="1" dirty="0" smtClean="0">
                <a:solidFill>
                  <a:prstClr val="white"/>
                </a:solidFill>
                <a:latin typeface="Constantia"/>
              </a:rPr>
              <a:t>340 – I Gave My Life For Thee</a:t>
            </a:r>
          </a:p>
          <a:p>
            <a:pPr>
              <a:buClr>
                <a:srgbClr val="F3A447"/>
              </a:buClr>
              <a:defRPr/>
            </a:pPr>
            <a:r>
              <a:rPr lang="en-US" sz="3200" b="1" dirty="0" smtClean="0">
                <a:solidFill>
                  <a:prstClr val="white"/>
                </a:solidFill>
                <a:latin typeface="Constantia"/>
              </a:rPr>
              <a:t>588 – I’ll Live On</a:t>
            </a:r>
          </a:p>
          <a:p>
            <a:pPr>
              <a:buClr>
                <a:srgbClr val="F3A447"/>
              </a:buClr>
              <a:defRPr/>
            </a:pPr>
            <a:r>
              <a:rPr lang="en-US" sz="3250" b="1" dirty="0" smtClean="0">
                <a:solidFill>
                  <a:prstClr val="white"/>
                </a:solidFill>
                <a:latin typeface="Constantia"/>
              </a:rPr>
              <a:t>Sermon </a:t>
            </a:r>
            <a:endParaRPr lang="en-US" sz="3250" b="1" dirty="0">
              <a:solidFill>
                <a:prstClr val="white"/>
              </a:solidFill>
              <a:latin typeface="Constantia"/>
            </a:endParaRPr>
          </a:p>
          <a:p>
            <a:pPr>
              <a:buClr>
                <a:srgbClr val="F3A447"/>
              </a:buClr>
              <a:defRPr/>
            </a:pPr>
            <a:r>
              <a:rPr lang="en-US" sz="3250" b="1" dirty="0" smtClean="0">
                <a:solidFill>
                  <a:prstClr val="white"/>
                </a:solidFill>
                <a:latin typeface="Constantia"/>
              </a:rPr>
              <a:t>317 – All Things Are Ready</a:t>
            </a:r>
          </a:p>
          <a:p>
            <a:pPr>
              <a:buClr>
                <a:srgbClr val="F3A447"/>
              </a:buClr>
              <a:defRPr/>
            </a:pPr>
            <a:r>
              <a:rPr lang="en-US" sz="3250" b="1" dirty="0" smtClean="0">
                <a:solidFill>
                  <a:prstClr val="white"/>
                </a:solidFill>
                <a:latin typeface="Constantia"/>
              </a:rPr>
              <a:t>347 – Who Will Follow Jesus?</a:t>
            </a:r>
          </a:p>
        </p:txBody>
      </p:sp>
    </p:spTree>
    <p:extLst>
      <p:ext uri="{BB962C8B-B14F-4D97-AF65-F5344CB8AC3E}">
        <p14:creationId xmlns:p14="http://schemas.microsoft.com/office/powerpoint/2010/main" val="91310904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342900"/>
            <a:ext cx="8534400" cy="4876800"/>
          </a:xfrm>
        </p:spPr>
        <p:txBody>
          <a:bodyPr>
            <a:normAutofit fontScale="92500" lnSpcReduction="10000"/>
          </a:bodyPr>
          <a:lstStyle/>
          <a:p>
            <a:pPr marL="0" indent="0">
              <a:buNone/>
            </a:pPr>
            <a:r>
              <a:rPr lang="en-US" sz="4300" dirty="0"/>
              <a:t>“Now concerning the collection for the saints, as I have given orders to the churches of Galatia, so you must do also: 2 On the first day of the week let each one of you lay something aside, storing up as he may prosper, that there be no collections when I come</a:t>
            </a:r>
            <a:r>
              <a:rPr lang="en-US" sz="4300" dirty="0" smtClean="0"/>
              <a:t>.”						 </a:t>
            </a:r>
            <a:r>
              <a:rPr lang="en-US" sz="4300" dirty="0"/>
              <a:t>– 1 Corinthians 16:1,2</a:t>
            </a:r>
          </a:p>
          <a:p>
            <a:pPr marL="0" indent="0">
              <a:buNone/>
            </a:pPr>
            <a:endParaRPr lang="en-US" dirty="0"/>
          </a:p>
        </p:txBody>
      </p:sp>
    </p:spTree>
    <p:extLst>
      <p:ext uri="{BB962C8B-B14F-4D97-AF65-F5344CB8AC3E}">
        <p14:creationId xmlns:p14="http://schemas.microsoft.com/office/powerpoint/2010/main" val="18127857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p:cNvSpPr>
          <p:nvPr/>
        </p:nvSpPr>
        <p:spPr>
          <a:xfrm>
            <a:off x="152399" y="266700"/>
            <a:ext cx="8839201" cy="5029200"/>
          </a:xfrm>
          <a:prstGeom prst="rect">
            <a:avLst/>
          </a:prstGeom>
        </p:spPr>
        <p:txBody>
          <a:bodyPr vert="horz">
            <a:noAutofit/>
          </a:bodyPr>
          <a:lst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a:buClr>
                <a:srgbClr val="F3A447"/>
              </a:buClr>
              <a:defRPr/>
            </a:pPr>
            <a:r>
              <a:rPr lang="en-US" sz="3250" b="1" dirty="0" smtClean="0">
                <a:solidFill>
                  <a:prstClr val="white"/>
                </a:solidFill>
                <a:latin typeface="Constantia"/>
              </a:rPr>
              <a:t>4 – Blessed Assurance</a:t>
            </a:r>
          </a:p>
          <a:p>
            <a:pPr>
              <a:buClr>
                <a:srgbClr val="F3A447"/>
              </a:buClr>
              <a:defRPr/>
            </a:pPr>
            <a:r>
              <a:rPr lang="en-US" sz="3250" b="1" dirty="0" smtClean="0">
                <a:solidFill>
                  <a:prstClr val="white"/>
                </a:solidFill>
                <a:latin typeface="Constantia"/>
              </a:rPr>
              <a:t>19 – Heavenly Sunlight</a:t>
            </a:r>
          </a:p>
          <a:p>
            <a:pPr>
              <a:buClr>
                <a:srgbClr val="F3A447"/>
              </a:buClr>
              <a:defRPr/>
            </a:pPr>
            <a:r>
              <a:rPr lang="en-US" sz="3250" b="1" dirty="0" smtClean="0">
                <a:solidFill>
                  <a:prstClr val="white"/>
                </a:solidFill>
                <a:latin typeface="Constantia"/>
              </a:rPr>
              <a:t>Opening Prayer</a:t>
            </a:r>
          </a:p>
          <a:p>
            <a:pPr>
              <a:buClr>
                <a:srgbClr val="F3A447"/>
              </a:buClr>
              <a:defRPr/>
            </a:pPr>
            <a:r>
              <a:rPr lang="en-US" sz="3250" b="1" dirty="0" smtClean="0">
                <a:solidFill>
                  <a:prstClr val="white"/>
                </a:solidFill>
                <a:latin typeface="Constantia"/>
              </a:rPr>
              <a:t>162 – Night, With Ebon Pinion</a:t>
            </a:r>
          </a:p>
          <a:p>
            <a:pPr>
              <a:buClr>
                <a:srgbClr val="F3A447"/>
              </a:buClr>
              <a:defRPr/>
            </a:pPr>
            <a:r>
              <a:rPr lang="en-US" sz="3250" b="1" dirty="0" smtClean="0">
                <a:solidFill>
                  <a:prstClr val="white"/>
                </a:solidFill>
                <a:latin typeface="Constantia"/>
              </a:rPr>
              <a:t>340 – I Gave My Life For Thee</a:t>
            </a:r>
          </a:p>
          <a:p>
            <a:pPr>
              <a:buClr>
                <a:srgbClr val="F3A447"/>
              </a:buClr>
              <a:defRPr/>
            </a:pPr>
            <a:r>
              <a:rPr lang="en-US" sz="3200" b="1" dirty="0" smtClean="0">
                <a:solidFill>
                  <a:prstClr val="white"/>
                </a:solidFill>
                <a:latin typeface="Constantia"/>
              </a:rPr>
              <a:t>588 – I’ll Live On</a:t>
            </a:r>
          </a:p>
          <a:p>
            <a:pPr>
              <a:buClr>
                <a:srgbClr val="F3A447"/>
              </a:buClr>
              <a:defRPr/>
            </a:pPr>
            <a:r>
              <a:rPr lang="en-US" sz="3250" b="1" dirty="0" smtClean="0">
                <a:solidFill>
                  <a:prstClr val="white"/>
                </a:solidFill>
                <a:latin typeface="Constantia"/>
              </a:rPr>
              <a:t>Sermon </a:t>
            </a:r>
            <a:endParaRPr lang="en-US" sz="3250" b="1" dirty="0">
              <a:solidFill>
                <a:prstClr val="white"/>
              </a:solidFill>
              <a:latin typeface="Constantia"/>
            </a:endParaRPr>
          </a:p>
          <a:p>
            <a:pPr>
              <a:buClr>
                <a:srgbClr val="F3A447"/>
              </a:buClr>
              <a:defRPr/>
            </a:pPr>
            <a:r>
              <a:rPr lang="en-US" sz="3250" b="1" dirty="0" smtClean="0">
                <a:solidFill>
                  <a:prstClr val="white"/>
                </a:solidFill>
                <a:latin typeface="Constantia"/>
              </a:rPr>
              <a:t>317 – All Things Are Ready</a:t>
            </a:r>
          </a:p>
          <a:p>
            <a:pPr>
              <a:buClr>
                <a:srgbClr val="F3A447"/>
              </a:buClr>
              <a:defRPr/>
            </a:pPr>
            <a:r>
              <a:rPr lang="en-US" sz="3250" b="1" dirty="0" smtClean="0">
                <a:solidFill>
                  <a:prstClr val="white"/>
                </a:solidFill>
                <a:latin typeface="Constantia"/>
              </a:rPr>
              <a:t>347 – Who Will Follow Jesus?</a:t>
            </a:r>
          </a:p>
        </p:txBody>
      </p:sp>
    </p:spTree>
    <p:extLst>
      <p:ext uri="{BB962C8B-B14F-4D97-AF65-F5344CB8AC3E}">
        <p14:creationId xmlns:p14="http://schemas.microsoft.com/office/powerpoint/2010/main" val="91310904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90500"/>
            <a:ext cx="9144000" cy="2123658"/>
          </a:xfrm>
          <a:prstGeom prst="rect">
            <a:avLst/>
          </a:prstGeom>
          <a:noFill/>
        </p:spPr>
        <p:txBody>
          <a:bodyPr wrap="square" lIns="91440" tIns="45720" rIns="91440" bIns="45720">
            <a:spAutoFit/>
          </a:bodyPr>
          <a:lstStyle/>
          <a:p>
            <a:pPr algn="ctr"/>
            <a:r>
              <a:rPr lang="en-US" sz="6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“Go, Make It As Secure As You Know How”</a:t>
            </a:r>
            <a:endParaRPr lang="en-US" sz="66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39356133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lgn="ctr">
              <a:buNone/>
            </a:pPr>
            <a:r>
              <a:rPr lang="en-US" sz="4000" i="1" dirty="0" smtClean="0"/>
              <a:t>“Pilate said to them, “You have a guard; go your way, make it as secure as you know how.” 66 So they went and made the tomb secure, sealing the stone and setting the guard.”</a:t>
            </a:r>
            <a:endParaRPr lang="en-US" sz="4000" i="1" dirty="0"/>
          </a:p>
        </p:txBody>
      </p:sp>
      <p:sp>
        <p:nvSpPr>
          <p:cNvPr id="3" name="Rectangle 2"/>
          <p:cNvSpPr/>
          <p:nvPr/>
        </p:nvSpPr>
        <p:spPr>
          <a:xfrm>
            <a:off x="0" y="190500"/>
            <a:ext cx="9144000" cy="1107996"/>
          </a:xfrm>
          <a:prstGeom prst="rect">
            <a:avLst/>
          </a:prstGeom>
          <a:noFill/>
        </p:spPr>
        <p:txBody>
          <a:bodyPr wrap="square" lIns="91440" tIns="45720" rIns="91440" bIns="45720">
            <a:spAutoFit/>
          </a:bodyPr>
          <a:lstStyle/>
          <a:p>
            <a:pPr algn="ctr"/>
            <a:r>
              <a:rPr lang="en-US" sz="6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Matthew 27:65,66</a:t>
            </a:r>
            <a:endParaRPr lang="en-US" sz="66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9475868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333500"/>
            <a:ext cx="8534400" cy="4114800"/>
          </a:xfrm>
        </p:spPr>
        <p:txBody>
          <a:bodyPr>
            <a:normAutofit fontScale="92500" lnSpcReduction="20000"/>
          </a:bodyPr>
          <a:lstStyle/>
          <a:p>
            <a:pPr marL="0" indent="0" algn="ctr">
              <a:buNone/>
            </a:pPr>
            <a:r>
              <a:rPr lang="en-US" sz="4000" i="1" dirty="0" smtClean="0"/>
              <a:t>“saying, “Sir, we remember, while He was still alive, how that deceiver said, ‘After three days I will rise.’ 64 Therefore command that the tomb be made secure until the third day, lest His disciples come by night and steal Him away, and say to the people, ‘He has risen from the dead.’ So the last deception will be worse than the first.”</a:t>
            </a:r>
            <a:endParaRPr lang="en-US" sz="4000" i="1" dirty="0"/>
          </a:p>
        </p:txBody>
      </p:sp>
      <p:sp>
        <p:nvSpPr>
          <p:cNvPr id="3" name="Rectangle 2"/>
          <p:cNvSpPr/>
          <p:nvPr/>
        </p:nvSpPr>
        <p:spPr>
          <a:xfrm>
            <a:off x="0" y="190500"/>
            <a:ext cx="9144000" cy="1107996"/>
          </a:xfrm>
          <a:prstGeom prst="rect">
            <a:avLst/>
          </a:prstGeom>
          <a:noFill/>
        </p:spPr>
        <p:txBody>
          <a:bodyPr wrap="square" lIns="91440" tIns="45720" rIns="91440" bIns="45720">
            <a:spAutoFit/>
          </a:bodyPr>
          <a:lstStyle/>
          <a:p>
            <a:pPr algn="ctr"/>
            <a:r>
              <a:rPr lang="en-US" sz="6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Matthew 27:63,64</a:t>
            </a:r>
            <a:endParaRPr lang="en-US" sz="66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25129561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TotalTime>
  <Words>1281</Words>
  <Application>Microsoft Office PowerPoint</Application>
  <PresentationFormat>On-screen Show (16:10)</PresentationFormat>
  <Paragraphs>95</Paragraphs>
  <Slides>27</Slides>
  <Notes>0</Notes>
  <HiddenSlides>0</HiddenSlides>
  <MMClips>0</MMClips>
  <ScaleCrop>false</ScaleCrop>
  <HeadingPairs>
    <vt:vector size="4" baseType="variant">
      <vt:variant>
        <vt:lpstr>Theme</vt:lpstr>
      </vt:variant>
      <vt:variant>
        <vt:i4>4</vt:i4>
      </vt:variant>
      <vt:variant>
        <vt:lpstr>Slide Titles</vt:lpstr>
      </vt:variant>
      <vt:variant>
        <vt:i4>27</vt:i4>
      </vt:variant>
    </vt:vector>
  </HeadingPairs>
  <TitlesOfParts>
    <vt:vector size="31" baseType="lpstr">
      <vt:lpstr>Office Theme</vt:lpstr>
      <vt:lpstr>5_Office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DJ Dickerson</dc:creator>
  <cp:lastModifiedBy>DJ Dickerson</cp:lastModifiedBy>
  <cp:revision>15</cp:revision>
  <dcterms:created xsi:type="dcterms:W3CDTF">2012-06-02T12:26:52Z</dcterms:created>
  <dcterms:modified xsi:type="dcterms:W3CDTF">2012-06-03T14:55:24Z</dcterms:modified>
</cp:coreProperties>
</file>