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4" r:id="rId18"/>
    <p:sldId id="270" r:id="rId19"/>
    <p:sldId id="271" r:id="rId20"/>
    <p:sldId id="273" r:id="rId21"/>
    <p:sldId id="275" r:id="rId22"/>
    <p:sldId id="276" r:id="rId23"/>
    <p:sldId id="277" r:id="rId24"/>
    <p:sldId id="279" r:id="rId25"/>
    <p:sldId id="278" r:id="rId26"/>
    <p:sldId id="281" r:id="rId27"/>
    <p:sldId id="286" r:id="rId28"/>
    <p:sldId id="282" r:id="rId29"/>
    <p:sldId id="283" r:id="rId30"/>
    <p:sldId id="287" r:id="rId31"/>
    <p:sldId id="280" r:id="rId32"/>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5" d="100"/>
          <a:sy n="55" d="100"/>
        </p:scale>
        <p:origin x="-936" y="-84"/>
      </p:cViewPr>
      <p:guideLst>
        <p:guide orient="horz" pos="180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9593A1-65D0-4422-B418-551B67CF5E98}" type="datetimeFigureOut">
              <a:rPr lang="en-US" smtClean="0"/>
              <a:t>5/20/2012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57910A-2570-4A8E-95B6-3508468627C2}" type="slidenum">
              <a:rPr lang="en-US" smtClean="0"/>
              <a:t>‹#›</a:t>
            </a:fld>
            <a:endParaRPr lang="en-US"/>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3969"/>
            <a:ext cx="9137649" cy="571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75576"/>
          <a:stretch/>
        </p:blipFill>
        <p:spPr bwMode="auto">
          <a:xfrm>
            <a:off x="40564" y="4320102"/>
            <a:ext cx="9137648" cy="1394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689670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9593A1-65D0-4422-B418-551B67CF5E98}" type="datetimeFigureOut">
              <a:rPr lang="en-US" smtClean="0"/>
              <a:t>5/20/2012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57910A-2570-4A8E-95B6-3508468627C2}" type="slidenum">
              <a:rPr lang="en-US" smtClean="0"/>
              <a:t>‹#›</a:t>
            </a:fld>
            <a:endParaRPr lang="en-US"/>
          </a:p>
        </p:txBody>
      </p:sp>
    </p:spTree>
    <p:extLst>
      <p:ext uri="{BB962C8B-B14F-4D97-AF65-F5344CB8AC3E}">
        <p14:creationId xmlns:p14="http://schemas.microsoft.com/office/powerpoint/2010/main" val="33289197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9593A1-65D0-4422-B418-551B67CF5E98}" type="datetimeFigureOut">
              <a:rPr lang="en-US" smtClean="0"/>
              <a:t>5/20/2012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57910A-2570-4A8E-95B6-3508468627C2}" type="slidenum">
              <a:rPr lang="en-US" smtClean="0"/>
              <a:t>‹#›</a:t>
            </a:fld>
            <a:endParaRPr lang="en-US"/>
          </a:p>
        </p:txBody>
      </p:sp>
    </p:spTree>
    <p:extLst>
      <p:ext uri="{BB962C8B-B14F-4D97-AF65-F5344CB8AC3E}">
        <p14:creationId xmlns:p14="http://schemas.microsoft.com/office/powerpoint/2010/main" val="214851827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FFB620-7A21-4198-8560-751EE92C1E40}" type="datetimeFigureOut">
              <a:rPr lang="en-US" smtClean="0">
                <a:solidFill>
                  <a:prstClr val="black">
                    <a:tint val="75000"/>
                  </a:prstClr>
                </a:solidFill>
              </a:rPr>
              <a:pPr/>
              <a:t>5/20/2012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A0ADC0-E665-4129-A638-7A253FC352BA}" type="slidenum">
              <a:rPr lang="en-US" smtClean="0">
                <a:solidFill>
                  <a:prstClr val="black">
                    <a:tint val="75000"/>
                  </a:prstClr>
                </a:solidFill>
              </a:rPr>
              <a:pPr/>
              <a:t>‹#›</a:t>
            </a:fld>
            <a:endParaRPr lang="en-US">
              <a:solidFill>
                <a:prstClr val="black">
                  <a:tint val="75000"/>
                </a:prstClr>
              </a:solidFill>
            </a:endParaRP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69"/>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18474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FFB620-7A21-4198-8560-751EE92C1E40}" type="datetimeFigureOut">
              <a:rPr lang="en-US" smtClean="0">
                <a:solidFill>
                  <a:prstClr val="black">
                    <a:tint val="75000"/>
                  </a:prstClr>
                </a:solidFill>
              </a:rPr>
              <a:pPr/>
              <a:t>5/20/2012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A0ADC0-E665-4129-A638-7A253FC352BA}" type="slidenum">
              <a:rPr lang="en-US" smtClean="0">
                <a:solidFill>
                  <a:prstClr val="black">
                    <a:tint val="75000"/>
                  </a:prstClr>
                </a:solidFill>
              </a:rPr>
              <a:pPr/>
              <a:t>‹#›</a:t>
            </a:fld>
            <a:endParaRPr lang="en-US">
              <a:solidFill>
                <a:prstClr val="black">
                  <a:tint val="75000"/>
                </a:prstClr>
              </a:solidFill>
            </a:endParaRPr>
          </a:p>
        </p:txBody>
      </p:sp>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69"/>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70929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FFB620-7A21-4198-8560-751EE92C1E40}" type="datetimeFigureOut">
              <a:rPr lang="en-US" smtClean="0">
                <a:solidFill>
                  <a:prstClr val="black">
                    <a:tint val="75000"/>
                  </a:prstClr>
                </a:solidFill>
              </a:rPr>
              <a:pPr/>
              <a:t>5/20/2012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A0ADC0-E665-4129-A638-7A253FC352BA}" type="slidenum">
              <a:rPr lang="en-US" smtClean="0">
                <a:solidFill>
                  <a:prstClr val="black">
                    <a:tint val="75000"/>
                  </a:prstClr>
                </a:solidFill>
              </a:rPr>
              <a:pPr/>
              <a:t>‹#›</a:t>
            </a:fld>
            <a:endParaRPr lang="en-US">
              <a:solidFill>
                <a:prstClr val="black">
                  <a:tint val="75000"/>
                </a:prstClr>
              </a:solidFill>
            </a:endParaRP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5718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56492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FFB620-7A21-4198-8560-751EE92C1E40}" type="datetimeFigureOut">
              <a:rPr lang="en-US" smtClean="0">
                <a:solidFill>
                  <a:prstClr val="black">
                    <a:tint val="75000"/>
                  </a:prstClr>
                </a:solidFill>
              </a:rPr>
              <a:pPr/>
              <a:t>5/20/2012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A0ADC0-E665-4129-A638-7A253FC352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9875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FFB620-7A21-4198-8560-751EE92C1E40}" type="datetimeFigureOut">
              <a:rPr lang="en-US" smtClean="0">
                <a:solidFill>
                  <a:prstClr val="black">
                    <a:tint val="75000"/>
                  </a:prstClr>
                </a:solidFill>
              </a:rPr>
              <a:pPr/>
              <a:t>5/20/2012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3A0ADC0-E665-4129-A638-7A253FC352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7958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FFB620-7A21-4198-8560-751EE92C1E40}" type="datetimeFigureOut">
              <a:rPr lang="en-US" smtClean="0">
                <a:solidFill>
                  <a:prstClr val="black">
                    <a:tint val="75000"/>
                  </a:prstClr>
                </a:solidFill>
              </a:rPr>
              <a:pPr/>
              <a:t>5/20/2012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3A0ADC0-E665-4129-A638-7A253FC352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758688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FFB620-7A21-4198-8560-751EE92C1E40}" type="datetimeFigureOut">
              <a:rPr lang="en-US" smtClean="0">
                <a:solidFill>
                  <a:prstClr val="black">
                    <a:tint val="75000"/>
                  </a:prstClr>
                </a:solidFill>
              </a:rPr>
              <a:pPr/>
              <a:t>5/20/2012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3A0ADC0-E665-4129-A638-7A253FC352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561336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FFB620-7A21-4198-8560-751EE92C1E40}" type="datetimeFigureOut">
              <a:rPr lang="en-US" smtClean="0">
                <a:solidFill>
                  <a:prstClr val="black">
                    <a:tint val="75000"/>
                  </a:prstClr>
                </a:solidFill>
              </a:rPr>
              <a:pPr/>
              <a:t>5/20/2012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A0ADC0-E665-4129-A638-7A253FC352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134708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17500"/>
            <a:ext cx="8686800" cy="5016500"/>
          </a:xfrm>
          <a:solidFill>
            <a:schemeClr val="tx1">
              <a:alpha val="63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9593A1-65D0-4422-B418-551B67CF5E98}" type="datetimeFigureOut">
              <a:rPr lang="en-US" smtClean="0"/>
              <a:t>5/20/2012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57910A-2570-4A8E-95B6-3508468627C2}" type="slidenum">
              <a:rPr lang="en-US" smtClean="0"/>
              <a:t>‹#›</a:t>
            </a:fld>
            <a:endParaRPr lang="en-US"/>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3970"/>
            <a:ext cx="9137649" cy="571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451920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FFB620-7A21-4198-8560-751EE92C1E40}" type="datetimeFigureOut">
              <a:rPr lang="en-US" smtClean="0">
                <a:solidFill>
                  <a:prstClr val="black">
                    <a:tint val="75000"/>
                  </a:prstClr>
                </a:solidFill>
              </a:rPr>
              <a:pPr/>
              <a:t>5/20/2012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A0ADC0-E665-4129-A638-7A253FC352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93280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FFB620-7A21-4198-8560-751EE92C1E40}" type="datetimeFigureOut">
              <a:rPr lang="en-US" smtClean="0">
                <a:solidFill>
                  <a:prstClr val="black">
                    <a:tint val="75000"/>
                  </a:prstClr>
                </a:solidFill>
              </a:rPr>
              <a:pPr/>
              <a:t>5/20/2012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A0ADC0-E665-4129-A638-7A253FC352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77505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FFB620-7A21-4198-8560-751EE92C1E40}" type="datetimeFigureOut">
              <a:rPr lang="en-US" smtClean="0">
                <a:solidFill>
                  <a:prstClr val="black">
                    <a:tint val="75000"/>
                  </a:prstClr>
                </a:solidFill>
              </a:rPr>
              <a:pPr/>
              <a:t>5/20/2012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A0ADC0-E665-4129-A638-7A253FC352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599018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9ABEA4-49D2-4AF9-9BD1-A62BBA7A6337}" type="datetimeFigureOut">
              <a:rPr lang="en-US">
                <a:solidFill>
                  <a:prstClr val="black">
                    <a:tint val="75000"/>
                  </a:prstClr>
                </a:solidFill>
              </a:rPr>
              <a:pPr/>
              <a:t>5/20/2012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7FACD-4283-45F8-8703-401AFDE232E9}" type="slidenum">
              <a:rPr lang="en-US">
                <a:solidFill>
                  <a:prstClr val="black">
                    <a:tint val="75000"/>
                  </a:prstClr>
                </a:solidFill>
              </a:rPr>
              <a:pPr/>
              <a:t>‹#›</a:t>
            </a:fld>
            <a:endParaRPr lang="en-US">
              <a:solidFill>
                <a:prstClr val="black">
                  <a:tint val="75000"/>
                </a:prstClr>
              </a:solidFill>
            </a:endParaRPr>
          </a:p>
        </p:txBody>
      </p:sp>
      <p:pic>
        <p:nvPicPr>
          <p:cNvPr id="1026"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20069"/>
          <a:stretch/>
        </p:blipFill>
        <p:spPr bwMode="auto">
          <a:xfrm>
            <a:off x="0" y="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27919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39ABEA4-49D2-4AF9-9BD1-A62BBA7A6337}" type="datetimeFigureOut">
              <a:rPr lang="en-US">
                <a:solidFill>
                  <a:prstClr val="black">
                    <a:tint val="75000"/>
                  </a:prstClr>
                </a:solidFill>
              </a:rPr>
              <a:pPr/>
              <a:t>5/20/2012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7FACD-4283-45F8-8703-401AFDE232E9}" type="slidenum">
              <a:rPr lang="en-US">
                <a:solidFill>
                  <a:prstClr val="black">
                    <a:tint val="75000"/>
                  </a:prstClr>
                </a:solidFill>
              </a:rPr>
              <a:pPr/>
              <a:t>‹#›</a:t>
            </a:fld>
            <a:endParaRPr lang="en-US">
              <a:solidFill>
                <a:prstClr val="black">
                  <a:tint val="75000"/>
                </a:prstClr>
              </a:solidFill>
            </a:endParaRPr>
          </a:p>
        </p:txBody>
      </p:sp>
      <p:pic>
        <p:nvPicPr>
          <p:cNvPr id="409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69"/>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176428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9ABEA4-49D2-4AF9-9BD1-A62BBA7A6337}" type="datetimeFigureOut">
              <a:rPr lang="en-US">
                <a:solidFill>
                  <a:prstClr val="black">
                    <a:tint val="75000"/>
                  </a:prstClr>
                </a:solidFill>
              </a:rPr>
              <a:pPr/>
              <a:t>5/20/2012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7FACD-4283-45F8-8703-401AFDE232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43934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9ABEA4-49D2-4AF9-9BD1-A62BBA7A6337}" type="datetimeFigureOut">
              <a:rPr lang="en-US">
                <a:solidFill>
                  <a:prstClr val="black">
                    <a:tint val="75000"/>
                  </a:prstClr>
                </a:solidFill>
              </a:rPr>
              <a:pPr/>
              <a:t>5/20/2012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67FACD-4283-45F8-8703-401AFDE232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868582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9ABEA4-49D2-4AF9-9BD1-A62BBA7A6337}" type="datetimeFigureOut">
              <a:rPr lang="en-US">
                <a:solidFill>
                  <a:prstClr val="black">
                    <a:tint val="75000"/>
                  </a:prstClr>
                </a:solidFill>
              </a:rPr>
              <a:pPr/>
              <a:t>5/20/2012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67FACD-4283-45F8-8703-401AFDE232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36370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9ABEA4-49D2-4AF9-9BD1-A62BBA7A6337}" type="datetimeFigureOut">
              <a:rPr lang="en-US">
                <a:solidFill>
                  <a:prstClr val="black">
                    <a:tint val="75000"/>
                  </a:prstClr>
                </a:solidFill>
              </a:rPr>
              <a:pPr/>
              <a:t>5/20/2012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67FACD-4283-45F8-8703-401AFDE232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55608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9ABEA4-49D2-4AF9-9BD1-A62BBA7A6337}" type="datetimeFigureOut">
              <a:rPr lang="en-US">
                <a:solidFill>
                  <a:prstClr val="black">
                    <a:tint val="75000"/>
                  </a:prstClr>
                </a:solidFill>
              </a:rPr>
              <a:pPr/>
              <a:t>5/20/2012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67FACD-4283-45F8-8703-401AFDE232E9}" type="slidenum">
              <a:rPr lang="en-US">
                <a:solidFill>
                  <a:prstClr val="black">
                    <a:tint val="75000"/>
                  </a:prstClr>
                </a:solidFill>
              </a:rPr>
              <a:pPr/>
              <a:t>‹#›</a:t>
            </a:fld>
            <a:endParaRPr lang="en-US">
              <a:solidFill>
                <a:prstClr val="black">
                  <a:tint val="75000"/>
                </a:prstClr>
              </a:solidFill>
            </a:endParaRPr>
          </a:p>
        </p:txBody>
      </p:sp>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69"/>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97991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593A1-65D0-4422-B418-551B67CF5E98}" type="datetimeFigureOut">
              <a:rPr lang="en-US" smtClean="0"/>
              <a:t>5/20/2012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57910A-2570-4A8E-95B6-3508468627C2}" type="slidenum">
              <a:rPr lang="en-US" smtClean="0"/>
              <a:t>‹#›</a:t>
            </a:fld>
            <a:endParaRPr lang="en-US"/>
          </a:p>
        </p:txBody>
      </p:sp>
    </p:spTree>
    <p:extLst>
      <p:ext uri="{BB962C8B-B14F-4D97-AF65-F5344CB8AC3E}">
        <p14:creationId xmlns:p14="http://schemas.microsoft.com/office/powerpoint/2010/main" val="12760197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9ABEA4-49D2-4AF9-9BD1-A62BBA7A6337}" type="datetimeFigureOut">
              <a:rPr lang="en-US">
                <a:solidFill>
                  <a:prstClr val="black">
                    <a:tint val="75000"/>
                  </a:prstClr>
                </a:solidFill>
              </a:rPr>
              <a:pPr/>
              <a:t>5/20/2012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67FACD-4283-45F8-8703-401AFDE232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885836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9ABEA4-49D2-4AF9-9BD1-A62BBA7A6337}" type="datetimeFigureOut">
              <a:rPr lang="en-US">
                <a:solidFill>
                  <a:prstClr val="black">
                    <a:tint val="75000"/>
                  </a:prstClr>
                </a:solidFill>
              </a:rPr>
              <a:pPr/>
              <a:t>5/20/2012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67FACD-4283-45F8-8703-401AFDE232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70280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9ABEA4-49D2-4AF9-9BD1-A62BBA7A6337}" type="datetimeFigureOut">
              <a:rPr lang="en-US">
                <a:solidFill>
                  <a:prstClr val="black">
                    <a:tint val="75000"/>
                  </a:prstClr>
                </a:solidFill>
              </a:rPr>
              <a:pPr/>
              <a:t>5/20/2012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7FACD-4283-45F8-8703-401AFDE232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10109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9ABEA4-49D2-4AF9-9BD1-A62BBA7A6337}" type="datetimeFigureOut">
              <a:rPr lang="en-US">
                <a:solidFill>
                  <a:prstClr val="black">
                    <a:tint val="75000"/>
                  </a:prstClr>
                </a:solidFill>
              </a:rPr>
              <a:pPr/>
              <a:t>5/20/2012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7FACD-4283-45F8-8703-401AFDE232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990741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9593A1-65D0-4422-B418-551B67CF5E98}" type="datetimeFigureOut">
              <a:rPr lang="en-US" smtClean="0"/>
              <a:t>5/20/2012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57910A-2570-4A8E-95B6-3508468627C2}" type="slidenum">
              <a:rPr lang="en-US" smtClean="0"/>
              <a:t>‹#›</a:t>
            </a:fld>
            <a:endParaRPr lang="en-US"/>
          </a:p>
        </p:txBody>
      </p:sp>
    </p:spTree>
    <p:extLst>
      <p:ext uri="{BB962C8B-B14F-4D97-AF65-F5344CB8AC3E}">
        <p14:creationId xmlns:p14="http://schemas.microsoft.com/office/powerpoint/2010/main" val="246327110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9593A1-65D0-4422-B418-551B67CF5E98}" type="datetimeFigureOut">
              <a:rPr lang="en-US" smtClean="0"/>
              <a:t>5/20/2012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57910A-2570-4A8E-95B6-3508468627C2}" type="slidenum">
              <a:rPr lang="en-US" smtClean="0"/>
              <a:t>‹#›</a:t>
            </a:fld>
            <a:endParaRPr lang="en-US"/>
          </a:p>
        </p:txBody>
      </p:sp>
    </p:spTree>
    <p:extLst>
      <p:ext uri="{BB962C8B-B14F-4D97-AF65-F5344CB8AC3E}">
        <p14:creationId xmlns:p14="http://schemas.microsoft.com/office/powerpoint/2010/main" val="13975818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9593A1-65D0-4422-B418-551B67CF5E98}" type="datetimeFigureOut">
              <a:rPr lang="en-US" smtClean="0"/>
              <a:t>5/20/2012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57910A-2570-4A8E-95B6-3508468627C2}" type="slidenum">
              <a:rPr lang="en-US" smtClean="0"/>
              <a:t>‹#›</a:t>
            </a:fld>
            <a:endParaRPr lang="en-US"/>
          </a:p>
        </p:txBody>
      </p:sp>
    </p:spTree>
    <p:extLst>
      <p:ext uri="{BB962C8B-B14F-4D97-AF65-F5344CB8AC3E}">
        <p14:creationId xmlns:p14="http://schemas.microsoft.com/office/powerpoint/2010/main" val="2545264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9593A1-65D0-4422-B418-551B67CF5E98}" type="datetimeFigureOut">
              <a:rPr lang="en-US" smtClean="0"/>
              <a:t>5/20/2012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57910A-2570-4A8E-95B6-3508468627C2}" type="slidenum">
              <a:rPr lang="en-US" smtClean="0"/>
              <a:t>‹#›</a:t>
            </a:fld>
            <a:endParaRPr lang="en-US"/>
          </a:p>
        </p:txBody>
      </p:sp>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69"/>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22830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9593A1-65D0-4422-B418-551B67CF5E98}" type="datetimeFigureOut">
              <a:rPr lang="en-US" smtClean="0"/>
              <a:t>5/20/2012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57910A-2570-4A8E-95B6-3508468627C2}" type="slidenum">
              <a:rPr lang="en-US" smtClean="0"/>
              <a:t>‹#›</a:t>
            </a:fld>
            <a:endParaRPr lang="en-US"/>
          </a:p>
        </p:txBody>
      </p:sp>
    </p:spTree>
    <p:extLst>
      <p:ext uri="{BB962C8B-B14F-4D97-AF65-F5344CB8AC3E}">
        <p14:creationId xmlns:p14="http://schemas.microsoft.com/office/powerpoint/2010/main" val="26854417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9593A1-65D0-4422-B418-551B67CF5E98}" type="datetimeFigureOut">
              <a:rPr lang="en-US" smtClean="0"/>
              <a:t>5/20/2012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57910A-2570-4A8E-95B6-3508468627C2}" type="slidenum">
              <a:rPr lang="en-US" smtClean="0"/>
              <a:t>‹#›</a:t>
            </a:fld>
            <a:endParaRPr lang="en-US"/>
          </a:p>
        </p:txBody>
      </p:sp>
    </p:spTree>
    <p:extLst>
      <p:ext uri="{BB962C8B-B14F-4D97-AF65-F5344CB8AC3E}">
        <p14:creationId xmlns:p14="http://schemas.microsoft.com/office/powerpoint/2010/main" val="249201040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8.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979593A1-65D0-4422-B418-551B67CF5E98}" type="datetimeFigureOut">
              <a:rPr lang="en-US" smtClean="0"/>
              <a:t>5/20/2012</a:t>
            </a:fld>
            <a:endParaRPr lang="en-US"/>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5357910A-2570-4A8E-95B6-3508468627C2}" type="slidenum">
              <a:rPr lang="en-US" smtClean="0"/>
              <a:t>‹#›</a:t>
            </a:fld>
            <a:endParaRPr lang="en-US"/>
          </a:p>
        </p:txBody>
      </p:sp>
    </p:spTree>
    <p:extLst>
      <p:ext uri="{BB962C8B-B14F-4D97-AF65-F5344CB8AC3E}">
        <p14:creationId xmlns:p14="http://schemas.microsoft.com/office/powerpoint/2010/main" val="2077306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4EFFB620-7A21-4198-8560-751EE92C1E40}" type="datetimeFigureOut">
              <a:rPr lang="en-US" smtClean="0">
                <a:solidFill>
                  <a:prstClr val="black">
                    <a:tint val="75000"/>
                  </a:prstClr>
                </a:solidFill>
              </a:rPr>
              <a:pPr/>
              <a:t>5/20/2012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63A0ADC0-E665-4129-A638-7A253FC352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627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C39ABEA4-49D2-4AF9-9BD1-A62BBA7A6337}" type="datetimeFigureOut">
              <a:rPr lang="en-US">
                <a:solidFill>
                  <a:prstClr val="black">
                    <a:tint val="75000"/>
                  </a:prstClr>
                </a:solidFill>
              </a:rPr>
              <a:pPr/>
              <a:t>5/20/2012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F067FACD-4283-45F8-8703-401AFDE232E9}" type="slidenum">
              <a:rPr lang="en-US">
                <a:solidFill>
                  <a:prstClr val="black">
                    <a:tint val="75000"/>
                  </a:prstClr>
                </a:solidFill>
              </a:rPr>
              <a:pPr/>
              <a:t>‹#›</a:t>
            </a:fld>
            <a:endParaRPr lang="en-US">
              <a:solidFill>
                <a:prstClr val="black">
                  <a:tint val="75000"/>
                </a:prstClr>
              </a:solidFill>
            </a:endParaRPr>
          </a:p>
        </p:txBody>
      </p:sp>
      <p:pic>
        <p:nvPicPr>
          <p:cNvPr id="2051" name="Picture 3"/>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b="20836"/>
          <a:stretch/>
        </p:blipFill>
        <p:spPr bwMode="auto">
          <a:xfrm>
            <a:off x="0" y="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36268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5984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28700"/>
            <a:ext cx="9144000" cy="1107996"/>
          </a:xfrm>
          <a:prstGeom prst="rect">
            <a:avLst/>
          </a:prstGeom>
          <a:noFill/>
        </p:spPr>
        <p:txBody>
          <a:bodyPr wrap="square" lIns="91440" tIns="45720" rIns="91440" bIns="45720">
            <a:spAutoFit/>
          </a:bodyPr>
          <a:lstStyle/>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“Healing In Its Wings”</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33442755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27" y="647700"/>
            <a:ext cx="9144000" cy="1107996"/>
          </a:xfrm>
          <a:prstGeom prst="rect">
            <a:avLst/>
          </a:prstGeom>
          <a:noFill/>
        </p:spPr>
        <p:txBody>
          <a:bodyPr wrap="square" lIns="91440" tIns="45720" rIns="91440" bIns="45720">
            <a:spAutoFit/>
          </a:bodyPr>
          <a:lstStyle/>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Exodus 3:1-22</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
        <p:nvSpPr>
          <p:cNvPr id="3" name="Rectangle 2"/>
          <p:cNvSpPr/>
          <p:nvPr/>
        </p:nvSpPr>
        <p:spPr>
          <a:xfrm>
            <a:off x="-152400" y="1943100"/>
            <a:ext cx="9296399" cy="1107996"/>
          </a:xfrm>
          <a:prstGeom prst="rect">
            <a:avLst/>
          </a:prstGeom>
          <a:noFill/>
        </p:spPr>
        <p:txBody>
          <a:bodyPr wrap="square" lIns="91440" tIns="45720" rIns="91440" bIns="45720">
            <a:spAutoFit/>
          </a:bodyPr>
          <a:lstStyle/>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Exodus 4:1-17</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37504850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28700"/>
            <a:ext cx="9144000" cy="1200329"/>
          </a:xfrm>
          <a:prstGeom prst="rect">
            <a:avLst/>
          </a:prstGeom>
          <a:noFill/>
        </p:spPr>
        <p:txBody>
          <a:bodyPr wrap="square" lIns="91440" tIns="45720" rIns="91440" bIns="45720">
            <a:spAutoFit/>
          </a:bodyPr>
          <a:lstStyle/>
          <a:p>
            <a:pPr algn="ctr"/>
            <a:r>
              <a:rPr lang="en-US" sz="72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“Servant’s Song”</a:t>
            </a:r>
            <a:endParaRPr lang="en-US" sz="72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31628832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76300"/>
            <a:ext cx="8839200" cy="4648200"/>
          </a:xfrm>
          <a:noFill/>
        </p:spPr>
        <p:txBody>
          <a:bodyPr>
            <a:noAutofit/>
          </a:bodyPr>
          <a:lstStyle/>
          <a:p>
            <a:pPr marL="0" indent="0">
              <a:buNone/>
            </a:pPr>
            <a:r>
              <a:rPr lang="en-US" sz="3000" i="1" dirty="0" smtClean="0"/>
              <a:t>“Now the Lord had said to Abram: “Get out of your country, from your family and from your father’s house, to a land that I will show you. 2 I will make you a great nation; I will bless you and make your name great; And you shall be a blessing. 3 I will bless those who bless you, and I will curse him who curses you; And in you all the families of the earth shall be blessed.” 4 So Abram departed as the Lord had spoken to him, and Lot went with him. And Abram was seventy-five years old when he departed from Haran.”</a:t>
            </a:r>
            <a:endParaRPr lang="en-US" sz="3000" i="1" dirty="0"/>
          </a:p>
        </p:txBody>
      </p:sp>
      <p:sp>
        <p:nvSpPr>
          <p:cNvPr id="3" name="Rectangle 2"/>
          <p:cNvSpPr/>
          <p:nvPr/>
        </p:nvSpPr>
        <p:spPr>
          <a:xfrm>
            <a:off x="304800" y="0"/>
            <a:ext cx="8153400" cy="1015663"/>
          </a:xfrm>
          <a:prstGeom prst="rect">
            <a:avLst/>
          </a:prstGeom>
          <a:noFill/>
        </p:spPr>
        <p:txBody>
          <a:bodyPr wrap="square" lIns="91440" tIns="45720" rIns="91440" bIns="45720">
            <a:spAutoFit/>
          </a:bodyPr>
          <a:lstStyle/>
          <a:p>
            <a:pPr algn="ctr"/>
            <a:r>
              <a:rPr lang="en-US" sz="6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Genesis 12:1-4</a:t>
            </a:r>
            <a:endParaRPr lang="en-US" sz="5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41619112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506" y="495300"/>
            <a:ext cx="9144000" cy="2308324"/>
          </a:xfrm>
          <a:prstGeom prst="rect">
            <a:avLst/>
          </a:prstGeom>
          <a:noFill/>
        </p:spPr>
        <p:txBody>
          <a:bodyPr wrap="square" lIns="91440" tIns="45720" rIns="91440" bIns="45720">
            <a:spAutoFit/>
          </a:bodyPr>
          <a:lstStyle/>
          <a:p>
            <a:pPr algn="ctr"/>
            <a:r>
              <a:rPr lang="en-US" sz="72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105</a:t>
            </a:r>
          </a:p>
          <a:p>
            <a:pPr algn="ctr"/>
            <a:r>
              <a:rPr lang="en-US" sz="72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“I Am </a:t>
            </a:r>
            <a:r>
              <a:rPr lang="en-US" sz="7200" b="1" i="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Thine</a:t>
            </a:r>
            <a:r>
              <a:rPr lang="en-US" sz="72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 O Lord”</a:t>
            </a:r>
            <a:endParaRPr lang="en-US" sz="72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327385639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76300"/>
            <a:ext cx="8839200" cy="4648200"/>
          </a:xfrm>
          <a:noFill/>
        </p:spPr>
        <p:txBody>
          <a:bodyPr>
            <a:noAutofit/>
          </a:bodyPr>
          <a:lstStyle/>
          <a:p>
            <a:pPr marL="0" indent="0">
              <a:buNone/>
            </a:pPr>
            <a:r>
              <a:rPr lang="en-US" sz="3400" i="1" dirty="0" smtClean="0"/>
              <a:t>“And Jesus came and spoke to them, saying, “All authority has been given to Me in heaven and on earth. 19 Go therefore and make disciples of all the nations, baptizing them in the name of the Father and of the Son and of the Holy Spirit, 20 teaching them to observe all things that I have commanded you; and lo, I am with you always, even to the end of the age.” Amen.</a:t>
            </a:r>
            <a:endParaRPr lang="en-US" sz="3400" i="1" dirty="0"/>
          </a:p>
        </p:txBody>
      </p:sp>
      <p:sp>
        <p:nvSpPr>
          <p:cNvPr id="3" name="Rectangle 2"/>
          <p:cNvSpPr/>
          <p:nvPr/>
        </p:nvSpPr>
        <p:spPr>
          <a:xfrm>
            <a:off x="304800" y="0"/>
            <a:ext cx="8153400" cy="1015663"/>
          </a:xfrm>
          <a:prstGeom prst="rect">
            <a:avLst/>
          </a:prstGeom>
          <a:noFill/>
        </p:spPr>
        <p:txBody>
          <a:bodyPr wrap="square" lIns="91440" tIns="45720" rIns="91440" bIns="45720">
            <a:spAutoFit/>
          </a:bodyPr>
          <a:lstStyle/>
          <a:p>
            <a:pPr algn="ctr"/>
            <a:r>
              <a:rPr lang="en-US" sz="6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Matthew 28:18-20</a:t>
            </a:r>
            <a:endParaRPr lang="en-US" sz="5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44306701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76300"/>
            <a:ext cx="8839200" cy="4648200"/>
          </a:xfrm>
          <a:noFill/>
        </p:spPr>
        <p:txBody>
          <a:bodyPr>
            <a:noAutofit/>
          </a:bodyPr>
          <a:lstStyle/>
          <a:p>
            <a:pPr marL="0" indent="0" algn="ctr">
              <a:buNone/>
            </a:pPr>
            <a:r>
              <a:rPr lang="en-US" sz="4800" i="1" dirty="0" smtClean="0"/>
              <a:t>“Therefore those who were scattered went everywhere preaching the word”; </a:t>
            </a:r>
            <a:endParaRPr lang="en-US" sz="4800" i="1" dirty="0"/>
          </a:p>
        </p:txBody>
      </p:sp>
      <p:sp>
        <p:nvSpPr>
          <p:cNvPr id="3" name="Rectangle 2"/>
          <p:cNvSpPr/>
          <p:nvPr/>
        </p:nvSpPr>
        <p:spPr>
          <a:xfrm>
            <a:off x="304800" y="0"/>
            <a:ext cx="8153400" cy="1015663"/>
          </a:xfrm>
          <a:prstGeom prst="rect">
            <a:avLst/>
          </a:prstGeom>
          <a:noFill/>
        </p:spPr>
        <p:txBody>
          <a:bodyPr wrap="square" lIns="91440" tIns="45720" rIns="91440" bIns="45720">
            <a:spAutoFit/>
          </a:bodyPr>
          <a:lstStyle/>
          <a:p>
            <a:pPr algn="ctr"/>
            <a:r>
              <a:rPr lang="en-US" sz="6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Acts 8:4</a:t>
            </a:r>
            <a:endParaRPr lang="en-US" sz="5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42939832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76300"/>
            <a:ext cx="8839200" cy="4648200"/>
          </a:xfrm>
          <a:noFill/>
        </p:spPr>
        <p:txBody>
          <a:bodyPr>
            <a:noAutofit/>
          </a:bodyPr>
          <a:lstStyle/>
          <a:p>
            <a:pPr marL="0" indent="0" algn="ctr">
              <a:buNone/>
            </a:pPr>
            <a:r>
              <a:rPr lang="en-US" sz="4800" i="1" dirty="0" smtClean="0"/>
              <a:t>“And the things you have heard from me before many witnesses, commit these to faithful men who are able to teach others also.”</a:t>
            </a:r>
            <a:endParaRPr lang="en-US" sz="4800" i="1" dirty="0"/>
          </a:p>
        </p:txBody>
      </p:sp>
      <p:sp>
        <p:nvSpPr>
          <p:cNvPr id="3" name="Rectangle 2"/>
          <p:cNvSpPr/>
          <p:nvPr/>
        </p:nvSpPr>
        <p:spPr>
          <a:xfrm>
            <a:off x="304800" y="0"/>
            <a:ext cx="8153400" cy="1015663"/>
          </a:xfrm>
          <a:prstGeom prst="rect">
            <a:avLst/>
          </a:prstGeom>
          <a:noFill/>
        </p:spPr>
        <p:txBody>
          <a:bodyPr wrap="square" lIns="91440" tIns="45720" rIns="91440" bIns="45720">
            <a:spAutoFit/>
          </a:bodyPr>
          <a:lstStyle/>
          <a:p>
            <a:pPr algn="ctr"/>
            <a:r>
              <a:rPr lang="en-US" sz="6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2 Timothy 2:2</a:t>
            </a:r>
            <a:endParaRPr lang="en-US" sz="5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21525419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0100"/>
            <a:ext cx="9144000" cy="49212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75750"/>
          <a:stretch/>
        </p:blipFill>
        <p:spPr bwMode="auto">
          <a:xfrm>
            <a:off x="0" y="-9525"/>
            <a:ext cx="9144000" cy="138975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66238"/>
            <a:ext cx="9296400" cy="1938992"/>
          </a:xfrm>
          <a:prstGeom prst="rect">
            <a:avLst/>
          </a:prstGeom>
          <a:noFill/>
        </p:spPr>
        <p:txBody>
          <a:bodyPr wrap="square" lIns="91440" tIns="45720" rIns="91440" bIns="45720">
            <a:spAutoFit/>
          </a:bodyPr>
          <a:lstStyle/>
          <a:p>
            <a:r>
              <a:rPr lang="en-US" sz="6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“What is our response to    </a:t>
            </a:r>
          </a:p>
          <a:p>
            <a:r>
              <a:rPr lang="en-US" sz="6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     the directive….</a:t>
            </a:r>
            <a:endParaRPr lang="en-US" sz="5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
        <p:nvSpPr>
          <p:cNvPr id="6" name="Rectangle 5"/>
          <p:cNvSpPr/>
          <p:nvPr/>
        </p:nvSpPr>
        <p:spPr>
          <a:xfrm>
            <a:off x="7922191" y="1944737"/>
            <a:ext cx="1221809" cy="3770263"/>
          </a:xfrm>
          <a:prstGeom prst="rect">
            <a:avLst/>
          </a:prstGeom>
        </p:spPr>
        <p:txBody>
          <a:bodyPr wrap="none">
            <a:spAutoFit/>
          </a:bodyPr>
          <a:lstStyle/>
          <a:p>
            <a:pPr lvl="0"/>
            <a:r>
              <a:rPr lang="en-US" sz="23900" b="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a:t>
            </a:r>
            <a:endParaRPr lang="en-US" sz="19900" b="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40798244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004" y="952500"/>
            <a:ext cx="9144000" cy="2585323"/>
          </a:xfrm>
          <a:prstGeom prst="rect">
            <a:avLst/>
          </a:prstGeom>
          <a:noFill/>
        </p:spPr>
        <p:txBody>
          <a:bodyPr wrap="square" lIns="91440" tIns="45720" rIns="91440" bIns="45720">
            <a:spAutoFit/>
          </a:bodyPr>
          <a:lstStyle/>
          <a:p>
            <a:pPr marL="1143000" indent="-1143000">
              <a:buAutoNum type="arabicPeriod"/>
            </a:pPr>
            <a:r>
              <a:rPr lang="en-US" sz="54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Avoid It</a:t>
            </a:r>
          </a:p>
          <a:p>
            <a:pPr marL="1143000" indent="-1143000">
              <a:buAutoNum type="arabicPeriod"/>
            </a:pPr>
            <a:r>
              <a:rPr lang="en-US" sz="54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Simply Not Do Our Part</a:t>
            </a:r>
          </a:p>
          <a:p>
            <a:pPr marL="1143000" indent="-1143000">
              <a:buAutoNum type="arabicPeriod"/>
            </a:pPr>
            <a:r>
              <a:rPr lang="en-US" sz="54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Make Excuses</a:t>
            </a:r>
            <a:endParaRPr lang="en-US" sz="5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
        <p:nvSpPr>
          <p:cNvPr id="3" name="Rectangle 2"/>
          <p:cNvSpPr/>
          <p:nvPr/>
        </p:nvSpPr>
        <p:spPr>
          <a:xfrm>
            <a:off x="-4313" y="0"/>
            <a:ext cx="9144000" cy="1107996"/>
          </a:xfrm>
          <a:prstGeom prst="rect">
            <a:avLst/>
          </a:prstGeom>
          <a:noFill/>
        </p:spPr>
        <p:txBody>
          <a:bodyPr wrap="square" lIns="91440" tIns="45720" rIns="91440" bIns="45720">
            <a:spAutoFit/>
          </a:bodyPr>
          <a:lstStyle/>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“We Can…</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16979496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76300"/>
            <a:ext cx="8839200" cy="4648200"/>
          </a:xfrm>
          <a:noFill/>
        </p:spPr>
        <p:txBody>
          <a:bodyPr>
            <a:noAutofit/>
          </a:bodyPr>
          <a:lstStyle/>
          <a:p>
            <a:pPr marL="0" indent="0">
              <a:buNone/>
            </a:pPr>
            <a:r>
              <a:rPr lang="en-US" sz="3400" i="1" dirty="0" smtClean="0"/>
              <a:t>“Now the word of the Lord came to Jonah the son of </a:t>
            </a:r>
            <a:r>
              <a:rPr lang="en-US" sz="3400" i="1" dirty="0" err="1" smtClean="0"/>
              <a:t>Amittai</a:t>
            </a:r>
            <a:r>
              <a:rPr lang="en-US" sz="3400" i="1" dirty="0" smtClean="0"/>
              <a:t>, saying, 2 “Arise, go to Nineveh, that great city, and cry out against it; for their wickedness has come up before Me.” 3 But Jonah arose to flee to </a:t>
            </a:r>
            <a:r>
              <a:rPr lang="en-US" sz="3400" i="1" dirty="0" err="1" smtClean="0"/>
              <a:t>Tarshish</a:t>
            </a:r>
            <a:r>
              <a:rPr lang="en-US" sz="3400" i="1" dirty="0" smtClean="0"/>
              <a:t> from the presence of the Lord. He went down to Joppa, and found a ship going to </a:t>
            </a:r>
            <a:r>
              <a:rPr lang="en-US" sz="3400" i="1" dirty="0" err="1" smtClean="0"/>
              <a:t>Tarshish</a:t>
            </a:r>
            <a:r>
              <a:rPr lang="en-US" sz="3400" i="1" dirty="0" smtClean="0"/>
              <a:t>; so he paid the fare, and went down into it, to go with them to </a:t>
            </a:r>
            <a:r>
              <a:rPr lang="en-US" sz="3400" i="1" dirty="0" err="1" smtClean="0"/>
              <a:t>Tarshish</a:t>
            </a:r>
            <a:r>
              <a:rPr lang="en-US" sz="3400" i="1" dirty="0" smtClean="0"/>
              <a:t> from the presence of the Lord.”</a:t>
            </a:r>
            <a:endParaRPr lang="en-US" sz="3400" i="1" dirty="0"/>
          </a:p>
        </p:txBody>
      </p:sp>
      <p:sp>
        <p:nvSpPr>
          <p:cNvPr id="3" name="Rectangle 2"/>
          <p:cNvSpPr/>
          <p:nvPr/>
        </p:nvSpPr>
        <p:spPr>
          <a:xfrm>
            <a:off x="304800" y="0"/>
            <a:ext cx="8153400" cy="1015663"/>
          </a:xfrm>
          <a:prstGeom prst="rect">
            <a:avLst/>
          </a:prstGeom>
          <a:noFill/>
        </p:spPr>
        <p:txBody>
          <a:bodyPr wrap="square" lIns="91440" tIns="45720" rIns="91440" bIns="45720">
            <a:spAutoFit/>
          </a:bodyPr>
          <a:lstStyle/>
          <a:p>
            <a:pPr algn="ctr"/>
            <a:r>
              <a:rPr lang="en-US" sz="6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Jonah 1:1-3</a:t>
            </a:r>
            <a:endParaRPr lang="en-US" sz="5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76671067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66699"/>
            <a:ext cx="9144000" cy="3139321"/>
          </a:xfrm>
          <a:prstGeom prst="rect">
            <a:avLst/>
          </a:prstGeom>
          <a:noFill/>
        </p:spPr>
        <p:txBody>
          <a:bodyPr wrap="square" lIns="91440" tIns="45720" rIns="91440" bIns="45720">
            <a:spAutoFit/>
          </a:bodyPr>
          <a:lstStyle/>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598</a:t>
            </a:r>
          </a:p>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“You Never Mentioned Him To Me”</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16979496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004" y="952500"/>
            <a:ext cx="9144000" cy="923330"/>
          </a:xfrm>
          <a:prstGeom prst="rect">
            <a:avLst/>
          </a:prstGeom>
          <a:noFill/>
        </p:spPr>
        <p:txBody>
          <a:bodyPr wrap="square" lIns="91440" tIns="45720" rIns="91440" bIns="45720">
            <a:spAutoFit/>
          </a:bodyPr>
          <a:lstStyle/>
          <a:p>
            <a:r>
              <a:rPr lang="en-US" sz="54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4. Obey…</a:t>
            </a:r>
          </a:p>
        </p:txBody>
      </p:sp>
      <p:sp>
        <p:nvSpPr>
          <p:cNvPr id="3" name="Rectangle 2"/>
          <p:cNvSpPr/>
          <p:nvPr/>
        </p:nvSpPr>
        <p:spPr>
          <a:xfrm>
            <a:off x="-4313" y="0"/>
            <a:ext cx="9144000" cy="1107996"/>
          </a:xfrm>
          <a:prstGeom prst="rect">
            <a:avLst/>
          </a:prstGeom>
          <a:noFill/>
        </p:spPr>
        <p:txBody>
          <a:bodyPr wrap="square" lIns="91440" tIns="45720" rIns="91440" bIns="45720">
            <a:spAutoFit/>
          </a:bodyPr>
          <a:lstStyle/>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“Or We Can…</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
        <p:nvSpPr>
          <p:cNvPr id="4" name="Content Placeholder 1"/>
          <p:cNvSpPr txBox="1">
            <a:spLocks/>
          </p:cNvSpPr>
          <p:nvPr/>
        </p:nvSpPr>
        <p:spPr>
          <a:xfrm>
            <a:off x="29099" y="1768257"/>
            <a:ext cx="9110587" cy="4648200"/>
          </a:xfrm>
          <a:prstGeom prst="rect">
            <a:avLst/>
          </a:prstGeom>
          <a:no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i="1" dirty="0" smtClean="0"/>
              <a:t>not everyone has the same abilities, but everyone can do something to further the Gospel.</a:t>
            </a:r>
          </a:p>
        </p:txBody>
      </p:sp>
    </p:spTree>
    <p:extLst>
      <p:ext uri="{BB962C8B-B14F-4D97-AF65-F5344CB8AC3E}">
        <p14:creationId xmlns:p14="http://schemas.microsoft.com/office/powerpoint/2010/main" val="220549517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3139321"/>
          </a:xfrm>
          <a:prstGeom prst="rect">
            <a:avLst/>
          </a:prstGeom>
          <a:noFill/>
        </p:spPr>
        <p:txBody>
          <a:bodyPr wrap="square" lIns="91440" tIns="45720" rIns="91440" bIns="45720">
            <a:spAutoFit/>
          </a:bodyPr>
          <a:lstStyle/>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620</a:t>
            </a:r>
          </a:p>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“Room In </a:t>
            </a:r>
          </a:p>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God’s Kingdom”</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39401355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76300"/>
            <a:ext cx="8839200" cy="4648200"/>
          </a:xfrm>
          <a:noFill/>
        </p:spPr>
        <p:txBody>
          <a:bodyPr>
            <a:noAutofit/>
          </a:bodyPr>
          <a:lstStyle/>
          <a:p>
            <a:pPr marL="0" indent="0" algn="ctr">
              <a:buNone/>
            </a:pPr>
            <a:r>
              <a:rPr lang="en-US" sz="4800" i="1" dirty="0" smtClean="0"/>
              <a:t>“Therefore my beloved brethren, be steadfast, immovable, always abounding in the work of the Lord, knowing that your labor is not in vain in the Lord.”</a:t>
            </a:r>
            <a:endParaRPr lang="en-US" sz="4800" i="1" dirty="0"/>
          </a:p>
        </p:txBody>
      </p:sp>
      <p:sp>
        <p:nvSpPr>
          <p:cNvPr id="3" name="Rectangle 2"/>
          <p:cNvSpPr/>
          <p:nvPr/>
        </p:nvSpPr>
        <p:spPr>
          <a:xfrm>
            <a:off x="304800" y="0"/>
            <a:ext cx="8153400" cy="1015663"/>
          </a:xfrm>
          <a:prstGeom prst="rect">
            <a:avLst/>
          </a:prstGeom>
          <a:noFill/>
        </p:spPr>
        <p:txBody>
          <a:bodyPr wrap="square" lIns="91440" tIns="45720" rIns="91440" bIns="45720">
            <a:spAutoFit/>
          </a:bodyPr>
          <a:lstStyle/>
          <a:p>
            <a:pPr algn="ctr"/>
            <a:r>
              <a:rPr lang="en-US" sz="6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1 Corinthians 15:58</a:t>
            </a:r>
            <a:endParaRPr lang="en-US" sz="5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117861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76300"/>
            <a:ext cx="9144000" cy="2123658"/>
          </a:xfrm>
          <a:prstGeom prst="rect">
            <a:avLst/>
          </a:prstGeom>
          <a:noFill/>
        </p:spPr>
        <p:txBody>
          <a:bodyPr wrap="square" lIns="91440" tIns="45720" rIns="91440" bIns="45720">
            <a:spAutoFit/>
          </a:bodyPr>
          <a:lstStyle/>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395</a:t>
            </a:r>
          </a:p>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“A Beautiful Life”</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263361968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400300"/>
            <a:ext cx="8534400" cy="2308324"/>
          </a:xfrm>
          <a:prstGeom prst="rect">
            <a:avLst/>
          </a:prstGeom>
          <a:noFill/>
        </p:spPr>
        <p:txBody>
          <a:bodyPr wrap="square" lIns="91440" tIns="45720" rIns="91440" bIns="45720">
            <a:spAutoFit/>
          </a:bodyPr>
          <a:lstStyle/>
          <a:p>
            <a:pPr algn="ctr"/>
            <a:r>
              <a:rPr lang="en-US" sz="7200" b="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179</a:t>
            </a:r>
            <a:endParaRPr lang="en-US" sz="7200" b="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a:p>
            <a:pPr algn="ctr"/>
            <a:r>
              <a:rPr lang="en-US" sz="7200" b="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“Lead Me To Calvary”</a:t>
            </a:r>
          </a:p>
        </p:txBody>
      </p:sp>
    </p:spTree>
    <p:extLst>
      <p:ext uri="{BB962C8B-B14F-4D97-AF65-F5344CB8AC3E}">
        <p14:creationId xmlns:p14="http://schemas.microsoft.com/office/powerpoint/2010/main" val="356924563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787"/>
            <a:ext cx="9144000" cy="577215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p:cNvSpPr>
          <p:nvPr/>
        </p:nvSpPr>
        <p:spPr bwMode="auto">
          <a:xfrm>
            <a:off x="0" y="0"/>
            <a:ext cx="9144000" cy="5600700"/>
          </a:xfrm>
          <a:prstGeom prst="rect">
            <a:avLst/>
          </a:prstGeom>
          <a:solidFill>
            <a:sysClr val="windowText" lastClr="000000">
              <a:alpha val="62000"/>
            </a:sysClr>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3100" dirty="0" smtClean="0">
                <a:solidFill>
                  <a:sysClr val="window" lastClr="FFFFFF"/>
                </a:solidFill>
                <a:latin typeface="David" pitchFamily="34" charset="-79"/>
                <a:cs typeface="David" pitchFamily="34" charset="-79"/>
              </a:rPr>
              <a:t>Isaiah 53 </a:t>
            </a:r>
          </a:p>
          <a:p>
            <a:pPr algn="l">
              <a:defRPr/>
            </a:pPr>
            <a:r>
              <a:rPr lang="en-US" sz="3100" dirty="0">
                <a:solidFill>
                  <a:sysClr val="window" lastClr="FFFFFF"/>
                </a:solidFill>
                <a:latin typeface="David" pitchFamily="34" charset="-79"/>
                <a:cs typeface="David" pitchFamily="34" charset="-79"/>
              </a:rPr>
              <a:t> 4 Surely He has borne our </a:t>
            </a:r>
            <a:r>
              <a:rPr lang="en-US" sz="3100" dirty="0" err="1">
                <a:solidFill>
                  <a:sysClr val="window" lastClr="FFFFFF"/>
                </a:solidFill>
                <a:latin typeface="David" pitchFamily="34" charset="-79"/>
                <a:cs typeface="David" pitchFamily="34" charset="-79"/>
              </a:rPr>
              <a:t>griefs</a:t>
            </a:r>
            <a:r>
              <a:rPr lang="en-US" sz="3100" dirty="0">
                <a:solidFill>
                  <a:sysClr val="window" lastClr="FFFFFF"/>
                </a:solidFill>
                <a:latin typeface="David" pitchFamily="34" charset="-79"/>
                <a:cs typeface="David" pitchFamily="34" charset="-79"/>
              </a:rPr>
              <a:t> </a:t>
            </a:r>
          </a:p>
          <a:p>
            <a:pPr algn="l">
              <a:defRPr/>
            </a:pPr>
            <a:r>
              <a:rPr lang="en-US" sz="3100" dirty="0">
                <a:solidFill>
                  <a:sysClr val="window" lastClr="FFFFFF"/>
                </a:solidFill>
                <a:latin typeface="David" pitchFamily="34" charset="-79"/>
                <a:cs typeface="David" pitchFamily="34" charset="-79"/>
              </a:rPr>
              <a:t>      And carried our sorrows; </a:t>
            </a:r>
          </a:p>
          <a:p>
            <a:pPr algn="l">
              <a:defRPr/>
            </a:pPr>
            <a:r>
              <a:rPr lang="en-US" sz="3100" dirty="0">
                <a:solidFill>
                  <a:sysClr val="window" lastClr="FFFFFF"/>
                </a:solidFill>
                <a:latin typeface="David" pitchFamily="34" charset="-79"/>
                <a:cs typeface="David" pitchFamily="34" charset="-79"/>
              </a:rPr>
              <a:t>      Yet we esteemed Him stricken, </a:t>
            </a:r>
          </a:p>
          <a:p>
            <a:pPr algn="l">
              <a:defRPr/>
            </a:pPr>
            <a:r>
              <a:rPr lang="en-US" sz="3100" dirty="0">
                <a:solidFill>
                  <a:sysClr val="window" lastClr="FFFFFF"/>
                </a:solidFill>
                <a:latin typeface="David" pitchFamily="34" charset="-79"/>
                <a:cs typeface="David" pitchFamily="34" charset="-79"/>
              </a:rPr>
              <a:t>      Smitten by God, and afflicted. </a:t>
            </a:r>
          </a:p>
          <a:p>
            <a:pPr algn="l">
              <a:defRPr/>
            </a:pPr>
            <a:r>
              <a:rPr lang="en-US" sz="3100" dirty="0">
                <a:solidFill>
                  <a:sysClr val="window" lastClr="FFFFFF"/>
                </a:solidFill>
                <a:latin typeface="David" pitchFamily="34" charset="-79"/>
                <a:cs typeface="David" pitchFamily="34" charset="-79"/>
              </a:rPr>
              <a:t> </a:t>
            </a:r>
            <a:r>
              <a:rPr lang="en-US" sz="3100" dirty="0" smtClean="0">
                <a:solidFill>
                  <a:sysClr val="window" lastClr="FFFFFF"/>
                </a:solidFill>
                <a:latin typeface="David" pitchFamily="34" charset="-79"/>
                <a:cs typeface="David" pitchFamily="34" charset="-79"/>
              </a:rPr>
              <a:t>5 </a:t>
            </a:r>
            <a:r>
              <a:rPr lang="en-US" sz="3100" dirty="0">
                <a:solidFill>
                  <a:sysClr val="window" lastClr="FFFFFF"/>
                </a:solidFill>
                <a:latin typeface="David" pitchFamily="34" charset="-79"/>
                <a:cs typeface="David" pitchFamily="34" charset="-79"/>
              </a:rPr>
              <a:t>But He was wounded for our transgressions, </a:t>
            </a:r>
          </a:p>
          <a:p>
            <a:pPr algn="l">
              <a:defRPr/>
            </a:pPr>
            <a:r>
              <a:rPr lang="en-US" sz="3100" dirty="0">
                <a:solidFill>
                  <a:sysClr val="window" lastClr="FFFFFF"/>
                </a:solidFill>
                <a:latin typeface="David" pitchFamily="34" charset="-79"/>
                <a:cs typeface="David" pitchFamily="34" charset="-79"/>
              </a:rPr>
              <a:t>      He was bruised for our iniquities; </a:t>
            </a:r>
          </a:p>
          <a:p>
            <a:pPr algn="l">
              <a:defRPr/>
            </a:pPr>
            <a:r>
              <a:rPr lang="en-US" sz="3100" dirty="0">
                <a:solidFill>
                  <a:sysClr val="window" lastClr="FFFFFF"/>
                </a:solidFill>
                <a:latin typeface="David" pitchFamily="34" charset="-79"/>
                <a:cs typeface="David" pitchFamily="34" charset="-79"/>
              </a:rPr>
              <a:t>      The chastisement for our peace was upon Him, </a:t>
            </a:r>
          </a:p>
          <a:p>
            <a:pPr algn="l">
              <a:defRPr/>
            </a:pPr>
            <a:r>
              <a:rPr lang="en-US" sz="3100" dirty="0">
                <a:solidFill>
                  <a:sysClr val="window" lastClr="FFFFFF"/>
                </a:solidFill>
                <a:latin typeface="David" pitchFamily="34" charset="-79"/>
                <a:cs typeface="David" pitchFamily="34" charset="-79"/>
              </a:rPr>
              <a:t>      And by His stripes we are healed. </a:t>
            </a:r>
          </a:p>
          <a:p>
            <a:pPr algn="l">
              <a:defRPr/>
            </a:pPr>
            <a:r>
              <a:rPr lang="en-US" sz="3100" dirty="0">
                <a:solidFill>
                  <a:sysClr val="window" lastClr="FFFFFF"/>
                </a:solidFill>
                <a:latin typeface="David" pitchFamily="34" charset="-79"/>
                <a:cs typeface="David" pitchFamily="34" charset="-79"/>
              </a:rPr>
              <a:t>  </a:t>
            </a:r>
            <a:r>
              <a:rPr lang="en-US" sz="3100" dirty="0" smtClean="0">
                <a:solidFill>
                  <a:sysClr val="window" lastClr="FFFFFF"/>
                </a:solidFill>
                <a:latin typeface="David" pitchFamily="34" charset="-79"/>
                <a:cs typeface="David" pitchFamily="34" charset="-79"/>
              </a:rPr>
              <a:t>6 </a:t>
            </a:r>
            <a:r>
              <a:rPr lang="en-US" sz="3100" dirty="0">
                <a:solidFill>
                  <a:sysClr val="window" lastClr="FFFFFF"/>
                </a:solidFill>
                <a:latin typeface="David" pitchFamily="34" charset="-79"/>
                <a:cs typeface="David" pitchFamily="34" charset="-79"/>
              </a:rPr>
              <a:t>All we like sheep have gone astray; </a:t>
            </a:r>
          </a:p>
          <a:p>
            <a:pPr algn="l">
              <a:defRPr/>
            </a:pPr>
            <a:r>
              <a:rPr lang="en-US" sz="3100" dirty="0">
                <a:solidFill>
                  <a:sysClr val="window" lastClr="FFFFFF"/>
                </a:solidFill>
                <a:latin typeface="David" pitchFamily="34" charset="-79"/>
                <a:cs typeface="David" pitchFamily="34" charset="-79"/>
              </a:rPr>
              <a:t>      We have turned, every one, to his own way; </a:t>
            </a:r>
          </a:p>
          <a:p>
            <a:pPr algn="l">
              <a:defRPr/>
            </a:pPr>
            <a:r>
              <a:rPr lang="en-US" sz="3100" dirty="0">
                <a:solidFill>
                  <a:sysClr val="window" lastClr="FFFFFF"/>
                </a:solidFill>
                <a:latin typeface="David" pitchFamily="34" charset="-79"/>
                <a:cs typeface="David" pitchFamily="34" charset="-79"/>
              </a:rPr>
              <a:t>      And the LORD has laid on Him the iniquity of us all.</a:t>
            </a:r>
            <a:endParaRPr lang="en-US" sz="3100" dirty="0" smtClean="0">
              <a:solidFill>
                <a:sysClr val="windowText" lastClr="000000"/>
              </a:solidFill>
              <a:latin typeface="David" pitchFamily="34" charset="-79"/>
              <a:cs typeface="David" pitchFamily="34" charset="-79"/>
            </a:endParaRPr>
          </a:p>
        </p:txBody>
      </p:sp>
    </p:spTree>
    <p:extLst>
      <p:ext uri="{BB962C8B-B14F-4D97-AF65-F5344CB8AC3E}">
        <p14:creationId xmlns:p14="http://schemas.microsoft.com/office/powerpoint/2010/main" val="209433066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787"/>
            <a:ext cx="9144000" cy="577215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p:cNvSpPr>
          <p:nvPr/>
        </p:nvSpPr>
        <p:spPr bwMode="auto">
          <a:xfrm>
            <a:off x="0" y="33787"/>
            <a:ext cx="9144000" cy="5566913"/>
          </a:xfrm>
          <a:prstGeom prst="rect">
            <a:avLst/>
          </a:prstGeom>
          <a:solidFill>
            <a:sysClr val="windowText" lastClr="000000">
              <a:alpha val="62000"/>
            </a:sysClr>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smtClean="0">
                <a:solidFill>
                  <a:prstClr val="white"/>
                </a:solidFill>
                <a:latin typeface="David" pitchFamily="34" charset="-79"/>
                <a:cs typeface="David" pitchFamily="34" charset="-79"/>
              </a:rPr>
              <a:t>1 Corinthians 11</a:t>
            </a:r>
          </a:p>
          <a:p>
            <a:pPr algn="l"/>
            <a:r>
              <a:rPr lang="en-US" sz="2900" dirty="0">
                <a:solidFill>
                  <a:prstClr val="white"/>
                </a:solidFill>
                <a:latin typeface="David" pitchFamily="34" charset="-79"/>
                <a:cs typeface="David" pitchFamily="34" charset="-79"/>
              </a:rPr>
              <a:t>23 For I received from the Lord that which I also delivered to you: that the Lord Jesus on the same night in which He was betrayed took bread; </a:t>
            </a:r>
            <a:endParaRPr lang="en-US" sz="2900" dirty="0" smtClean="0">
              <a:solidFill>
                <a:prstClr val="white"/>
              </a:solidFill>
              <a:latin typeface="David" pitchFamily="34" charset="-79"/>
              <a:cs typeface="David" pitchFamily="34" charset="-79"/>
            </a:endParaRPr>
          </a:p>
          <a:p>
            <a:pPr algn="l"/>
            <a:r>
              <a:rPr lang="en-US" sz="2900" dirty="0" smtClean="0">
                <a:solidFill>
                  <a:prstClr val="white"/>
                </a:solidFill>
                <a:latin typeface="David" pitchFamily="34" charset="-79"/>
                <a:cs typeface="David" pitchFamily="34" charset="-79"/>
              </a:rPr>
              <a:t>24 </a:t>
            </a:r>
            <a:r>
              <a:rPr lang="en-US" sz="2900" dirty="0">
                <a:solidFill>
                  <a:prstClr val="white"/>
                </a:solidFill>
                <a:latin typeface="David" pitchFamily="34" charset="-79"/>
                <a:cs typeface="David" pitchFamily="34" charset="-79"/>
              </a:rPr>
              <a:t>and when He had given thanks, He broke it and said, “Take, </a:t>
            </a:r>
            <a:r>
              <a:rPr lang="en-US" sz="2900" dirty="0" smtClean="0">
                <a:solidFill>
                  <a:prstClr val="white"/>
                </a:solidFill>
                <a:latin typeface="David" pitchFamily="34" charset="-79"/>
                <a:cs typeface="David" pitchFamily="34" charset="-79"/>
              </a:rPr>
              <a:t>eat, this </a:t>
            </a:r>
            <a:r>
              <a:rPr lang="en-US" sz="2900" dirty="0">
                <a:solidFill>
                  <a:prstClr val="white"/>
                </a:solidFill>
                <a:latin typeface="David" pitchFamily="34" charset="-79"/>
                <a:cs typeface="David" pitchFamily="34" charset="-79"/>
              </a:rPr>
              <a:t>is My body which is </a:t>
            </a:r>
            <a:r>
              <a:rPr lang="en-US" sz="2900" dirty="0" smtClean="0">
                <a:solidFill>
                  <a:prstClr val="white"/>
                </a:solidFill>
                <a:latin typeface="David" pitchFamily="34" charset="-79"/>
                <a:cs typeface="David" pitchFamily="34" charset="-79"/>
              </a:rPr>
              <a:t>broken for </a:t>
            </a:r>
            <a:r>
              <a:rPr lang="en-US" sz="2900" dirty="0">
                <a:solidFill>
                  <a:prstClr val="white"/>
                </a:solidFill>
                <a:latin typeface="David" pitchFamily="34" charset="-79"/>
                <a:cs typeface="David" pitchFamily="34" charset="-79"/>
              </a:rPr>
              <a:t>you; do this in remembrance of Me.” 25 In the same manner He also took the cup after supper, saying, “This cup is the new covenant in My blood. This do, as often as you drink it, in remembrance of Me.” </a:t>
            </a:r>
          </a:p>
          <a:p>
            <a:pPr algn="l"/>
            <a:r>
              <a:rPr lang="en-US" sz="2900" dirty="0">
                <a:solidFill>
                  <a:prstClr val="white"/>
                </a:solidFill>
                <a:latin typeface="David" pitchFamily="34" charset="-79"/>
                <a:cs typeface="David" pitchFamily="34" charset="-79"/>
              </a:rPr>
              <a:t>26 For as often as you eat this bread and drink this cup, you proclaim the Lord’s death till He comes.</a:t>
            </a:r>
          </a:p>
        </p:txBody>
      </p:sp>
    </p:spTree>
    <p:extLst>
      <p:ext uri="{BB962C8B-B14F-4D97-AF65-F5344CB8AC3E}">
        <p14:creationId xmlns:p14="http://schemas.microsoft.com/office/powerpoint/2010/main" val="35607674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1612073"/>
            <a:ext cx="9144000" cy="4102927"/>
          </a:xfrm>
          <a:solidFill>
            <a:sysClr val="windowText" lastClr="000000">
              <a:alpha val="42000"/>
            </a:sysClr>
          </a:solidFill>
        </p:spPr>
        <p:txBody>
          <a:bodyPr>
            <a:noAutofit/>
          </a:bodyPr>
          <a:lstStyle/>
          <a:p>
            <a:pPr marL="0" indent="0" algn="ctr">
              <a:buNone/>
            </a:pPr>
            <a:r>
              <a:rPr lang="en-US" sz="3600" i="1" dirty="0" smtClean="0">
                <a:solidFill>
                  <a:schemeClr val="bg1"/>
                </a:solidFill>
              </a:rPr>
              <a:t>“Now concerning the collection for the saints, as I have given orders to the churches of Galatia, so you must do also: 2 On the first day of the week let each one of you lay something aside, storing up as he may prosper, that there be no collections when I come.” – 1 Corinthians 16:1,2</a:t>
            </a:r>
            <a:endParaRPr lang="en-US" sz="3600" i="1" dirty="0">
              <a:solidFill>
                <a:schemeClr val="bg1"/>
              </a:solidFill>
            </a:endParaRPr>
          </a:p>
        </p:txBody>
      </p:sp>
      <p:sp>
        <p:nvSpPr>
          <p:cNvPr id="5" name="Rectangle 4"/>
          <p:cNvSpPr/>
          <p:nvPr/>
        </p:nvSpPr>
        <p:spPr>
          <a:xfrm>
            <a:off x="0" y="42413"/>
            <a:ext cx="9144000" cy="1569660"/>
          </a:xfrm>
          <a:prstGeom prst="rect">
            <a:avLst/>
          </a:prstGeom>
          <a:solidFill>
            <a:sysClr val="windowText" lastClr="000000">
              <a:alpha val="40000"/>
            </a:sysClr>
          </a:solidFill>
        </p:spPr>
        <p:txBody>
          <a:bodyPr wrap="square" lIns="91440" tIns="45720" rIns="91440" bIns="45720">
            <a:spAutoFit/>
          </a:bodyPr>
          <a:lstStyle/>
          <a:p>
            <a:pPr algn="ctr"/>
            <a:r>
              <a:rPr lang="en-US" sz="48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372</a:t>
            </a:r>
          </a:p>
          <a:p>
            <a:pPr algn="ctr"/>
            <a:r>
              <a:rPr lang="en-US" sz="48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“We Thank Thee, O Father”</a:t>
            </a:r>
            <a:endParaRPr lang="en-US" sz="44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388936126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76300"/>
            <a:ext cx="9144000" cy="1107996"/>
          </a:xfrm>
          <a:prstGeom prst="rect">
            <a:avLst/>
          </a:prstGeom>
          <a:noFill/>
        </p:spPr>
        <p:txBody>
          <a:bodyPr wrap="square" lIns="91440" tIns="45720" rIns="91440" bIns="45720">
            <a:spAutoFit/>
          </a:bodyPr>
          <a:lstStyle/>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“Lord, Send Me”</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21226424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23900"/>
            <a:ext cx="9144000" cy="1938992"/>
          </a:xfrm>
          <a:prstGeom prst="rect">
            <a:avLst/>
          </a:prstGeom>
          <a:noFill/>
        </p:spPr>
        <p:txBody>
          <a:bodyPr wrap="square" lIns="91440" tIns="45720" rIns="91440" bIns="45720">
            <a:spAutoFit/>
          </a:bodyPr>
          <a:lstStyle/>
          <a:p>
            <a:pPr algn="ctr"/>
            <a:r>
              <a:rPr lang="en-US" sz="6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351</a:t>
            </a:r>
          </a:p>
          <a:p>
            <a:pPr algn="ctr"/>
            <a:r>
              <a:rPr lang="en-US" sz="5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“Will You Not Tell It Today”</a:t>
            </a:r>
            <a:endParaRPr lang="en-US" sz="5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30876135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76300"/>
            <a:ext cx="8839200" cy="4648200"/>
          </a:xfrm>
          <a:noFill/>
        </p:spPr>
        <p:txBody>
          <a:bodyPr>
            <a:noAutofit/>
          </a:bodyPr>
          <a:lstStyle/>
          <a:p>
            <a:pPr marL="0" indent="0">
              <a:buNone/>
            </a:pPr>
            <a:r>
              <a:rPr lang="en-US" sz="3100" i="1" dirty="0" smtClean="0"/>
              <a:t>“Now </a:t>
            </a:r>
            <a:r>
              <a:rPr lang="en-US" sz="3100" i="1" dirty="0" err="1" smtClean="0"/>
              <a:t>Naaman</a:t>
            </a:r>
            <a:r>
              <a:rPr lang="en-US" sz="3100" i="1" dirty="0" smtClean="0"/>
              <a:t>, commander of the army of the king of Syria, was a great and honorable man in the eyes of his master, because by him the Lord had given victory to Syria. He was also a mighty man of valor, but a leper. 2 And the Syrians had gone out on raids, and had brought back captive a young girl from the land of Israel. She waited on </a:t>
            </a:r>
            <a:r>
              <a:rPr lang="en-US" sz="3100" i="1" dirty="0" err="1" smtClean="0"/>
              <a:t>Naaman’s</a:t>
            </a:r>
            <a:r>
              <a:rPr lang="en-US" sz="3100" i="1" dirty="0" smtClean="0"/>
              <a:t> wife. 3 Then she said to her mistress, “If only my master were with the prophet who is in Samaria! For he would heal him of his leprosy.”</a:t>
            </a:r>
            <a:endParaRPr lang="en-US" sz="3100" i="1" dirty="0"/>
          </a:p>
        </p:txBody>
      </p:sp>
      <p:sp>
        <p:nvSpPr>
          <p:cNvPr id="3" name="Rectangle 2"/>
          <p:cNvSpPr/>
          <p:nvPr/>
        </p:nvSpPr>
        <p:spPr>
          <a:xfrm>
            <a:off x="304800" y="0"/>
            <a:ext cx="8153400" cy="1015663"/>
          </a:xfrm>
          <a:prstGeom prst="rect">
            <a:avLst/>
          </a:prstGeom>
          <a:noFill/>
        </p:spPr>
        <p:txBody>
          <a:bodyPr wrap="square" lIns="91440" tIns="45720" rIns="91440" bIns="45720">
            <a:spAutoFit/>
          </a:bodyPr>
          <a:lstStyle/>
          <a:p>
            <a:pPr algn="ctr"/>
            <a:r>
              <a:rPr lang="en-US" sz="6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2 Kings 5:1-15</a:t>
            </a:r>
            <a:endParaRPr lang="en-US" sz="5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239001457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76300"/>
            <a:ext cx="8839200" cy="4648200"/>
          </a:xfrm>
          <a:noFill/>
        </p:spPr>
        <p:txBody>
          <a:bodyPr>
            <a:noAutofit/>
          </a:bodyPr>
          <a:lstStyle/>
          <a:p>
            <a:pPr marL="0" indent="0">
              <a:buNone/>
            </a:pPr>
            <a:r>
              <a:rPr lang="en-US" sz="3000" i="1" dirty="0" smtClean="0"/>
              <a:t>4 And </a:t>
            </a:r>
            <a:r>
              <a:rPr lang="en-US" sz="3000" i="1" dirty="0" err="1" smtClean="0"/>
              <a:t>Naaman</a:t>
            </a:r>
            <a:r>
              <a:rPr lang="en-US" sz="3000" i="1" dirty="0" smtClean="0"/>
              <a:t> went in and told his master, saying, “Thus and thus said the girl who is from the land of Israel.” 5 Then the king of Syria said, “Go now, and I will send a letter to the king of Israel.”</a:t>
            </a:r>
            <a:r>
              <a:rPr lang="en-US" sz="3000" i="1" dirty="0"/>
              <a:t> </a:t>
            </a:r>
            <a:r>
              <a:rPr lang="en-US" sz="3000" i="1" dirty="0" smtClean="0"/>
              <a:t>So he departed and took with him ten talents of silver, six thousand shekels of gold, and ten changes of clothing. 6 Then he brought the letter to the king of Israel, which said,</a:t>
            </a:r>
            <a:r>
              <a:rPr lang="en-US" sz="3000" i="1" dirty="0"/>
              <a:t> </a:t>
            </a:r>
            <a:r>
              <a:rPr lang="en-US" sz="3000" i="1" dirty="0" smtClean="0"/>
              <a:t>Now be advised, when this letter comes to you, that I have sent </a:t>
            </a:r>
            <a:r>
              <a:rPr lang="en-US" sz="3000" i="1" dirty="0" err="1" smtClean="0"/>
              <a:t>Naaman</a:t>
            </a:r>
            <a:r>
              <a:rPr lang="en-US" sz="3000" i="1" dirty="0" smtClean="0"/>
              <a:t> my servant to you, that you may heal him of his leprosy.</a:t>
            </a:r>
            <a:endParaRPr lang="en-US" sz="3000" i="1" dirty="0"/>
          </a:p>
        </p:txBody>
      </p:sp>
      <p:sp>
        <p:nvSpPr>
          <p:cNvPr id="3" name="Rectangle 2"/>
          <p:cNvSpPr/>
          <p:nvPr/>
        </p:nvSpPr>
        <p:spPr>
          <a:xfrm>
            <a:off x="304800" y="0"/>
            <a:ext cx="8153400" cy="1015663"/>
          </a:xfrm>
          <a:prstGeom prst="rect">
            <a:avLst/>
          </a:prstGeom>
          <a:noFill/>
        </p:spPr>
        <p:txBody>
          <a:bodyPr wrap="square" lIns="91440" tIns="45720" rIns="91440" bIns="45720">
            <a:spAutoFit/>
          </a:bodyPr>
          <a:lstStyle/>
          <a:p>
            <a:pPr algn="ctr"/>
            <a:r>
              <a:rPr lang="en-US" sz="6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2 Kings 5:1-15</a:t>
            </a:r>
            <a:endParaRPr lang="en-US" sz="5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303127260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76300"/>
            <a:ext cx="8839200" cy="4648200"/>
          </a:xfrm>
          <a:noFill/>
        </p:spPr>
        <p:txBody>
          <a:bodyPr>
            <a:noAutofit/>
          </a:bodyPr>
          <a:lstStyle/>
          <a:p>
            <a:pPr marL="0" indent="0">
              <a:buNone/>
            </a:pPr>
            <a:r>
              <a:rPr lang="en-US" sz="3000" i="1" dirty="0" smtClean="0"/>
              <a:t>7 And it happened, when the king of Israel read the letter, that he tore his clothes and said, “Am I God, to kill and make alive, that this man sends a man to me to heal him of his leprosy? Therefore please consider, and see how he seeks a quarrel with me.”</a:t>
            </a:r>
          </a:p>
          <a:p>
            <a:pPr marL="0" indent="0">
              <a:buNone/>
            </a:pPr>
            <a:r>
              <a:rPr lang="en-US" sz="3000" i="1" dirty="0" smtClean="0"/>
              <a:t>8 So it was, when Elisha the man of God heard that the king of Israel had torn his clothes, that he sent to the king, saying, “Why have you torn your clothes? Please let him come to me, and he shall know that there is a prophet in Israel.”</a:t>
            </a:r>
            <a:endParaRPr lang="en-US" sz="3000" i="1" dirty="0"/>
          </a:p>
        </p:txBody>
      </p:sp>
      <p:sp>
        <p:nvSpPr>
          <p:cNvPr id="3" name="Rectangle 2"/>
          <p:cNvSpPr/>
          <p:nvPr/>
        </p:nvSpPr>
        <p:spPr>
          <a:xfrm>
            <a:off x="304800" y="0"/>
            <a:ext cx="8153400" cy="1015663"/>
          </a:xfrm>
          <a:prstGeom prst="rect">
            <a:avLst/>
          </a:prstGeom>
          <a:noFill/>
        </p:spPr>
        <p:txBody>
          <a:bodyPr wrap="square" lIns="91440" tIns="45720" rIns="91440" bIns="45720">
            <a:spAutoFit/>
          </a:bodyPr>
          <a:lstStyle/>
          <a:p>
            <a:pPr algn="ctr"/>
            <a:r>
              <a:rPr lang="en-US" sz="6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2 Kings 5:1-15</a:t>
            </a:r>
            <a:endParaRPr lang="en-US" sz="5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335162320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76300"/>
            <a:ext cx="8839200" cy="4648200"/>
          </a:xfrm>
          <a:noFill/>
        </p:spPr>
        <p:txBody>
          <a:bodyPr>
            <a:noAutofit/>
          </a:bodyPr>
          <a:lstStyle/>
          <a:p>
            <a:pPr marL="0" indent="0">
              <a:buNone/>
            </a:pPr>
            <a:r>
              <a:rPr lang="en-US" sz="3000" i="1" dirty="0" smtClean="0"/>
              <a:t>9 Then </a:t>
            </a:r>
            <a:r>
              <a:rPr lang="en-US" sz="3000" i="1" dirty="0" err="1" smtClean="0"/>
              <a:t>Naaman</a:t>
            </a:r>
            <a:r>
              <a:rPr lang="en-US" sz="3000" i="1" dirty="0" smtClean="0"/>
              <a:t> went with his horses and chariot, and he stood at the door of Elisha’s house. 10 And Elisha sent a messenger to him, saying, “Go and wash in the Jordan seven times, and your flesh shall be restored to you, and you shall be clean.” 11 But </a:t>
            </a:r>
            <a:r>
              <a:rPr lang="en-US" sz="3000" i="1" dirty="0" err="1" smtClean="0"/>
              <a:t>Naaman</a:t>
            </a:r>
            <a:r>
              <a:rPr lang="en-US" sz="3000" i="1" dirty="0" smtClean="0"/>
              <a:t> became furious, and went away and said, “Indeed, I said to myself, ‘He will surely come out to me, and stand and call on the name of the Lord his God, and wave his hand over the place, and heal the leprosy.’</a:t>
            </a:r>
            <a:endParaRPr lang="en-US" sz="3000" i="1" dirty="0"/>
          </a:p>
        </p:txBody>
      </p:sp>
      <p:sp>
        <p:nvSpPr>
          <p:cNvPr id="3" name="Rectangle 2"/>
          <p:cNvSpPr/>
          <p:nvPr/>
        </p:nvSpPr>
        <p:spPr>
          <a:xfrm>
            <a:off x="304800" y="0"/>
            <a:ext cx="8153400" cy="1015663"/>
          </a:xfrm>
          <a:prstGeom prst="rect">
            <a:avLst/>
          </a:prstGeom>
          <a:noFill/>
        </p:spPr>
        <p:txBody>
          <a:bodyPr wrap="square" lIns="91440" tIns="45720" rIns="91440" bIns="45720">
            <a:spAutoFit/>
          </a:bodyPr>
          <a:lstStyle/>
          <a:p>
            <a:pPr algn="ctr"/>
            <a:r>
              <a:rPr lang="en-US" sz="6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2 Kings 5:1-15</a:t>
            </a:r>
            <a:endParaRPr lang="en-US" sz="5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39927319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76300"/>
            <a:ext cx="8839200" cy="4648200"/>
          </a:xfrm>
          <a:noFill/>
        </p:spPr>
        <p:txBody>
          <a:bodyPr>
            <a:noAutofit/>
          </a:bodyPr>
          <a:lstStyle/>
          <a:p>
            <a:pPr marL="0" indent="0">
              <a:buNone/>
            </a:pPr>
            <a:r>
              <a:rPr lang="en-US" i="1" dirty="0" smtClean="0"/>
              <a:t>12 Are not the </a:t>
            </a:r>
            <a:r>
              <a:rPr lang="en-US" i="1" dirty="0" err="1" smtClean="0"/>
              <a:t>Abanah</a:t>
            </a:r>
            <a:r>
              <a:rPr lang="en-US" i="1" dirty="0" smtClean="0"/>
              <a:t> and the </a:t>
            </a:r>
            <a:r>
              <a:rPr lang="en-US" i="1" dirty="0" err="1" smtClean="0"/>
              <a:t>Pharpar</a:t>
            </a:r>
            <a:r>
              <a:rPr lang="en-US" i="1" dirty="0" smtClean="0"/>
              <a:t>, the rivers of Damascus, better than all the waters of Israel? Could I not wash in them and be clean?” So he turned and went away in a rage. 13 And his servants came near and spoke to him, and said, “My father, if the prophet had told you to do something great, would you not have done it? How much more then, when he says to you, ‘Wash, and be clean’?”</a:t>
            </a:r>
            <a:endParaRPr lang="en-US" i="1" dirty="0"/>
          </a:p>
        </p:txBody>
      </p:sp>
      <p:sp>
        <p:nvSpPr>
          <p:cNvPr id="3" name="Rectangle 2"/>
          <p:cNvSpPr/>
          <p:nvPr/>
        </p:nvSpPr>
        <p:spPr>
          <a:xfrm>
            <a:off x="304800" y="0"/>
            <a:ext cx="8153400" cy="1015663"/>
          </a:xfrm>
          <a:prstGeom prst="rect">
            <a:avLst/>
          </a:prstGeom>
          <a:noFill/>
        </p:spPr>
        <p:txBody>
          <a:bodyPr wrap="square" lIns="91440" tIns="45720" rIns="91440" bIns="45720">
            <a:spAutoFit/>
          </a:bodyPr>
          <a:lstStyle/>
          <a:p>
            <a:pPr algn="ctr"/>
            <a:r>
              <a:rPr lang="en-US" sz="6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2 Kings 5:1-15</a:t>
            </a:r>
            <a:endParaRPr lang="en-US" sz="5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133676131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76300"/>
            <a:ext cx="8839200" cy="4648200"/>
          </a:xfrm>
          <a:noFill/>
        </p:spPr>
        <p:txBody>
          <a:bodyPr>
            <a:noAutofit/>
          </a:bodyPr>
          <a:lstStyle/>
          <a:p>
            <a:pPr marL="0" indent="0">
              <a:buNone/>
            </a:pPr>
            <a:r>
              <a:rPr lang="en-US" i="1" dirty="0" smtClean="0"/>
              <a:t>14 So he went down and dipped seven times in the Jordan, according to the saying of the man of God; and his flesh was restored like the flesh of a little child, and he was clean.</a:t>
            </a:r>
          </a:p>
          <a:p>
            <a:pPr marL="0" indent="0">
              <a:buNone/>
            </a:pPr>
            <a:r>
              <a:rPr lang="en-US" i="1" dirty="0" smtClean="0"/>
              <a:t>15 And he returned to the man of God, he and all his aides, and came and stood before him; and he said, “Indeed, now I know that there is no God in all the earth, except in Israel; </a:t>
            </a:r>
            <a:endParaRPr lang="en-US" i="1" dirty="0"/>
          </a:p>
        </p:txBody>
      </p:sp>
      <p:sp>
        <p:nvSpPr>
          <p:cNvPr id="3" name="Rectangle 2"/>
          <p:cNvSpPr/>
          <p:nvPr/>
        </p:nvSpPr>
        <p:spPr>
          <a:xfrm>
            <a:off x="304800" y="0"/>
            <a:ext cx="8153400" cy="1015663"/>
          </a:xfrm>
          <a:prstGeom prst="rect">
            <a:avLst/>
          </a:prstGeom>
          <a:noFill/>
        </p:spPr>
        <p:txBody>
          <a:bodyPr wrap="square" lIns="91440" tIns="45720" rIns="91440" bIns="45720">
            <a:spAutoFit/>
          </a:bodyPr>
          <a:lstStyle/>
          <a:p>
            <a:pPr algn="ctr"/>
            <a:r>
              <a:rPr lang="en-US" sz="6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2 Kings 5:1-15</a:t>
            </a:r>
            <a:endParaRPr lang="en-US" sz="5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297372557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290</TotalTime>
  <Words>1379</Words>
  <Application>Microsoft Office PowerPoint</Application>
  <PresentationFormat>On-screen Show (16:10)</PresentationFormat>
  <Paragraphs>73</Paragraphs>
  <Slides>29</Slides>
  <Notes>0</Notes>
  <HiddenSlides>0</HiddenSlides>
  <MMClips>0</MMClips>
  <ScaleCrop>false</ScaleCrop>
  <HeadingPairs>
    <vt:vector size="4" baseType="variant">
      <vt:variant>
        <vt:lpstr>Theme</vt:lpstr>
      </vt:variant>
      <vt:variant>
        <vt:i4>3</vt:i4>
      </vt:variant>
      <vt:variant>
        <vt:lpstr>Slide Titles</vt:lpstr>
      </vt:variant>
      <vt:variant>
        <vt:i4>29</vt:i4>
      </vt:variant>
    </vt:vector>
  </HeadingPairs>
  <TitlesOfParts>
    <vt:vector size="32"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DJ Dickerson</dc:creator>
  <cp:lastModifiedBy>DJ Dickerson</cp:lastModifiedBy>
  <cp:revision>21</cp:revision>
  <dcterms:created xsi:type="dcterms:W3CDTF">2012-05-19T12:32:56Z</dcterms:created>
  <dcterms:modified xsi:type="dcterms:W3CDTF">2012-05-20T16:29:56Z</dcterms:modified>
</cp:coreProperties>
</file>