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6" r:id="rId3"/>
    <p:sldMasterId id="2147483698" r:id="rId4"/>
  </p:sldMasterIdLst>
  <p:notesMasterIdLst>
    <p:notesMasterId r:id="rId60"/>
  </p:notesMasterIdLst>
  <p:sldIdLst>
    <p:sldId id="296" r:id="rId5"/>
    <p:sldId id="297" r:id="rId6"/>
    <p:sldId id="298" r:id="rId7"/>
    <p:sldId id="344" r:id="rId8"/>
    <p:sldId id="256" r:id="rId9"/>
    <p:sldId id="300" r:id="rId10"/>
    <p:sldId id="258" r:id="rId11"/>
    <p:sldId id="259" r:id="rId12"/>
    <p:sldId id="260" r:id="rId13"/>
    <p:sldId id="261" r:id="rId14"/>
    <p:sldId id="262" r:id="rId15"/>
    <p:sldId id="328" r:id="rId16"/>
    <p:sldId id="329" r:id="rId17"/>
    <p:sldId id="301" r:id="rId18"/>
    <p:sldId id="257" r:id="rId19"/>
    <p:sldId id="267" r:id="rId20"/>
    <p:sldId id="268" r:id="rId21"/>
    <p:sldId id="302" r:id="rId22"/>
    <p:sldId id="330" r:id="rId23"/>
    <p:sldId id="331" r:id="rId24"/>
    <p:sldId id="263" r:id="rId25"/>
    <p:sldId id="332" r:id="rId26"/>
    <p:sldId id="265" r:id="rId27"/>
    <p:sldId id="333" r:id="rId28"/>
    <p:sldId id="271" r:id="rId29"/>
    <p:sldId id="266" r:id="rId30"/>
    <p:sldId id="334" r:id="rId31"/>
    <p:sldId id="304" r:id="rId32"/>
    <p:sldId id="270" r:id="rId33"/>
    <p:sldId id="305" r:id="rId34"/>
    <p:sldId id="307" r:id="rId35"/>
    <p:sldId id="335" r:id="rId36"/>
    <p:sldId id="336" r:id="rId37"/>
    <p:sldId id="337" r:id="rId38"/>
    <p:sldId id="306" r:id="rId39"/>
    <p:sldId id="272" r:id="rId40"/>
    <p:sldId id="310" r:id="rId41"/>
    <p:sldId id="308" r:id="rId42"/>
    <p:sldId id="338" r:id="rId43"/>
    <p:sldId id="339" r:id="rId44"/>
    <p:sldId id="311" r:id="rId45"/>
    <p:sldId id="264" r:id="rId46"/>
    <p:sldId id="309" r:id="rId47"/>
    <p:sldId id="312" r:id="rId48"/>
    <p:sldId id="282" r:id="rId49"/>
    <p:sldId id="277" r:id="rId50"/>
    <p:sldId id="340" r:id="rId51"/>
    <p:sldId id="341" r:id="rId52"/>
    <p:sldId id="342" r:id="rId53"/>
    <p:sldId id="273" r:id="rId54"/>
    <p:sldId id="325" r:id="rId55"/>
    <p:sldId id="283" r:id="rId56"/>
    <p:sldId id="326" r:id="rId57"/>
    <p:sldId id="293" r:id="rId58"/>
    <p:sldId id="343" r:id="rId59"/>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84" autoAdjust="0"/>
  </p:normalViewPr>
  <p:slideViewPr>
    <p:cSldViewPr>
      <p:cViewPr varScale="1">
        <p:scale>
          <a:sx n="57" d="100"/>
          <a:sy n="57" d="100"/>
        </p:scale>
        <p:origin x="-876" y="-90"/>
      </p:cViewPr>
      <p:guideLst>
        <p:guide orient="horz" pos="1800"/>
        <p:guide pos="2880"/>
      </p:guideLst>
    </p:cSldViewPr>
  </p:slideViewPr>
  <p:outlineViewPr>
    <p:cViewPr>
      <p:scale>
        <a:sx n="33" d="100"/>
        <a:sy n="33" d="100"/>
      </p:scale>
      <p:origin x="60" y="282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43E1C9-FD31-4478-855C-4E7122FDD5AC}" type="datetimeFigureOut">
              <a:rPr lang="en-US" smtClean="0"/>
              <a:t>7/1/2012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F9F29-21B0-4726-8B5C-E9AA436EE541}" type="slidenum">
              <a:rPr lang="en-US" smtClean="0"/>
              <a:t>‹#›</a:t>
            </a:fld>
            <a:endParaRPr lang="en-US"/>
          </a:p>
        </p:txBody>
      </p:sp>
    </p:spTree>
    <p:extLst>
      <p:ext uri="{BB962C8B-B14F-4D97-AF65-F5344CB8AC3E}">
        <p14:creationId xmlns:p14="http://schemas.microsoft.com/office/powerpoint/2010/main" val="73656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t>7/1/2012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75469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t>7/1/2012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394325893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t>7/1/2012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1806989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22951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41314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3969"/>
            <a:ext cx="9137649" cy="571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55752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7/1/2012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87592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61AC7B-0612-486A-9AC3-94BE1870CB15}" type="datetimeFigureOut">
              <a:rPr lang="en-US" smtClean="0">
                <a:solidFill>
                  <a:prstClr val="black">
                    <a:tint val="75000"/>
                  </a:prstClr>
                </a:solidFill>
              </a:rPr>
              <a:pPr/>
              <a:t>7/1/2012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2457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61AC7B-0612-486A-9AC3-94BE1870CB15}" type="datetimeFigureOut">
              <a:rPr lang="en-US" smtClean="0">
                <a:solidFill>
                  <a:prstClr val="black">
                    <a:tint val="75000"/>
                  </a:prstClr>
                </a:solidFill>
              </a:rPr>
              <a:pPr/>
              <a:t>7/1/2012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232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1AC7B-0612-486A-9AC3-94BE1870CB15}" type="datetimeFigureOut">
              <a:rPr lang="en-US" smtClean="0">
                <a:solidFill>
                  <a:prstClr val="black">
                    <a:tint val="75000"/>
                  </a:prstClr>
                </a:solidFill>
              </a:rPr>
              <a:pPr/>
              <a:t>7/1/2012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9546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7/1/2012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53321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t>7/1/2012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0200" cy="570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00775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1AC7B-0612-486A-9AC3-94BE1870CB15}" type="datetimeFigureOut">
              <a:rPr lang="en-US" smtClean="0">
                <a:solidFill>
                  <a:prstClr val="black">
                    <a:tint val="75000"/>
                  </a:prstClr>
                </a:solidFill>
              </a:rPr>
              <a:pPr/>
              <a:t>7/1/2012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97815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95784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61AC7B-0612-486A-9AC3-94BE1870CB15}" type="datetimeFigureOut">
              <a:rPr lang="en-US" smtClean="0">
                <a:solidFill>
                  <a:prstClr val="black">
                    <a:tint val="75000"/>
                  </a:prstClr>
                </a:solidFill>
              </a:rPr>
              <a:pPr/>
              <a:t>7/1/2012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30341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E0446E-6CEA-4E48-B367-E3CA6F72727F}" type="datetimeFigureOut">
              <a:rPr lang="en-US" smtClean="0">
                <a:solidFill>
                  <a:prstClr val="black">
                    <a:tint val="75000"/>
                  </a:prstClr>
                </a:solidFill>
              </a:rPr>
              <a:pPr/>
              <a:t>7/1/2012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96F3C3-12C6-44D5-B463-F4DB0EB8B7D0}"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1"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2186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317500"/>
            <a:ext cx="5029201"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7/1/2012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01124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40954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0200" cy="570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4546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6976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317500"/>
            <a:ext cx="5029201"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7/1/2012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6124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ADD1F8-5641-44BE-AF4D-5C3EC3F50FBD}" type="datetimeFigureOut">
              <a:rPr lang="en-US" smtClean="0">
                <a:solidFill>
                  <a:prstClr val="black">
                    <a:tint val="75000"/>
                  </a:prstClr>
                </a:solidFill>
              </a:rPr>
              <a:pPr/>
              <a:t>7/1/2012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1552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ADD1F8-5641-44BE-AF4D-5C3EC3F50FBD}" type="datetimeFigureOut">
              <a:rPr lang="en-US" smtClean="0"/>
              <a:t>7/1/2012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67002091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ADD1F8-5641-44BE-AF4D-5C3EC3F50FBD}" type="datetimeFigureOut">
              <a:rPr lang="en-US" smtClean="0">
                <a:solidFill>
                  <a:prstClr val="black">
                    <a:tint val="75000"/>
                  </a:prstClr>
                </a:solidFill>
              </a:rPr>
              <a:pPr/>
              <a:t>7/1/2012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5580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DD1F8-5641-44BE-AF4D-5C3EC3F50FBD}" type="datetimeFigureOut">
              <a:rPr lang="en-US" smtClean="0">
                <a:solidFill>
                  <a:prstClr val="black">
                    <a:tint val="75000"/>
                  </a:prstClr>
                </a:solidFill>
              </a:rPr>
              <a:pPr/>
              <a:t>7/1/2012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950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7/1/2012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16369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solidFill>
                  <a:prstClr val="black">
                    <a:tint val="75000"/>
                  </a:prstClr>
                </a:solidFill>
              </a:rPr>
              <a:pPr/>
              <a:t>7/1/2012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0947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39063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DD1F8-5641-44BE-AF4D-5C3EC3F50FBD}" type="datetimeFigureOut">
              <a:rPr lang="en-US" smtClean="0">
                <a:solidFill>
                  <a:prstClr val="black">
                    <a:tint val="75000"/>
                  </a:prstClr>
                </a:solidFill>
              </a:rPr>
              <a:pPr/>
              <a:t>7/1/2012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1423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775707"/>
            <a:ext cx="7773293" cy="1225041"/>
          </a:xfrm>
        </p:spPr>
        <p:txBody>
          <a:bodyPr/>
          <a:lstStyle/>
          <a:p>
            <a:r>
              <a:rPr lang="en-US"/>
              <a:t>Click to edit Master title style</a:t>
            </a:r>
          </a:p>
        </p:txBody>
      </p:sp>
      <p:sp>
        <p:nvSpPr>
          <p:cNvPr id="3" name="Subtitle 2"/>
          <p:cNvSpPr>
            <a:spLocks noGrp="1"/>
          </p:cNvSpPr>
          <p:nvPr>
            <p:ph type="subTitle" idx="1"/>
          </p:nvPr>
        </p:nvSpPr>
        <p:spPr>
          <a:xfrm>
            <a:off x="1371824" y="3238872"/>
            <a:ext cx="6400354" cy="1460376"/>
          </a:xfrm>
        </p:spPr>
        <p:txBody>
          <a:bodyPr/>
          <a:lstStyle>
            <a:lvl1pPr marL="0" indent="0" algn="ctr">
              <a:buNone/>
              <a:defRPr/>
            </a:lvl1pPr>
            <a:lvl2pPr marL="298501" indent="0" algn="ctr">
              <a:buNone/>
              <a:defRPr/>
            </a:lvl2pPr>
            <a:lvl3pPr marL="597001" indent="0" algn="ctr">
              <a:buNone/>
              <a:defRPr/>
            </a:lvl3pPr>
            <a:lvl4pPr marL="895501" indent="0" algn="ctr">
              <a:buNone/>
              <a:defRPr/>
            </a:lvl4pPr>
            <a:lvl5pPr marL="1194002" indent="0" algn="ctr">
              <a:buNone/>
              <a:defRPr/>
            </a:lvl5pPr>
            <a:lvl6pPr marL="1492501" indent="0" algn="ctr">
              <a:buNone/>
              <a:defRPr/>
            </a:lvl6pPr>
            <a:lvl7pPr marL="1791002" indent="0" algn="ctr">
              <a:buNone/>
              <a:defRPr/>
            </a:lvl7pPr>
            <a:lvl8pPr marL="2089503" indent="0" algn="ctr">
              <a:buNone/>
              <a:defRPr/>
            </a:lvl8pPr>
            <a:lvl9pPr marL="2388003" indent="0" algn="ctr">
              <a:buNone/>
              <a:defRPr/>
            </a:lvl9pPr>
          </a:lstStyle>
          <a:p>
            <a:r>
              <a:rPr lang="en-US"/>
              <a:t>Click to edit Master subtitle style</a:t>
            </a:r>
          </a:p>
        </p:txBody>
      </p:sp>
    </p:spTree>
    <p:extLst>
      <p:ext uri="{BB962C8B-B14F-4D97-AF65-F5344CB8AC3E}">
        <p14:creationId xmlns:p14="http://schemas.microsoft.com/office/powerpoint/2010/main" val="63560495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836677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3672334"/>
            <a:ext cx="7772176" cy="1134814"/>
          </a:xfrm>
        </p:spPr>
        <p:txBody>
          <a:bodyPr anchor="t"/>
          <a:lstStyle>
            <a:lvl1pPr algn="l">
              <a:defRPr sz="2600" b="1" cap="all"/>
            </a:lvl1pPr>
          </a:lstStyle>
          <a:p>
            <a:r>
              <a:rPr lang="en-US"/>
              <a:t>Click to edit Master title style</a:t>
            </a:r>
          </a:p>
        </p:txBody>
      </p:sp>
      <p:sp>
        <p:nvSpPr>
          <p:cNvPr id="3" name="Text Placeholder 2"/>
          <p:cNvSpPr>
            <a:spLocks noGrp="1"/>
          </p:cNvSpPr>
          <p:nvPr>
            <p:ph type="body" idx="1"/>
          </p:nvPr>
        </p:nvSpPr>
        <p:spPr>
          <a:xfrm>
            <a:off x="722189" y="2422178"/>
            <a:ext cx="7772176" cy="1250156"/>
          </a:xfrm>
        </p:spPr>
        <p:txBody>
          <a:bodyPr anchor="b"/>
          <a:lstStyle>
            <a:lvl1pPr marL="0" indent="0">
              <a:buNone/>
              <a:defRPr sz="1300"/>
            </a:lvl1pPr>
            <a:lvl2pPr marL="298501" indent="0">
              <a:buNone/>
              <a:defRPr sz="1200"/>
            </a:lvl2pPr>
            <a:lvl3pPr marL="597001" indent="0">
              <a:buNone/>
              <a:defRPr sz="1000"/>
            </a:lvl3pPr>
            <a:lvl4pPr marL="895501" indent="0">
              <a:buNone/>
              <a:defRPr sz="900"/>
            </a:lvl4pPr>
            <a:lvl5pPr marL="1194002" indent="0">
              <a:buNone/>
              <a:defRPr sz="900"/>
            </a:lvl5pPr>
            <a:lvl6pPr marL="1492501" indent="0">
              <a:buNone/>
              <a:defRPr sz="900"/>
            </a:lvl6pPr>
            <a:lvl7pPr marL="1791002" indent="0">
              <a:buNone/>
              <a:defRPr sz="900"/>
            </a:lvl7pPr>
            <a:lvl8pPr marL="2089503" indent="0">
              <a:buNone/>
              <a:defRPr sz="900"/>
            </a:lvl8pPr>
            <a:lvl9pPr marL="2388003" indent="0">
              <a:buNone/>
              <a:defRPr sz="900"/>
            </a:lvl9pPr>
          </a:lstStyle>
          <a:p>
            <a:pPr lvl="0"/>
            <a:r>
              <a:rPr lang="en-US"/>
              <a:t>Click to edit Master text styles</a:t>
            </a:r>
          </a:p>
        </p:txBody>
      </p:sp>
    </p:spTree>
    <p:extLst>
      <p:ext uri="{BB962C8B-B14F-4D97-AF65-F5344CB8AC3E}">
        <p14:creationId xmlns:p14="http://schemas.microsoft.com/office/powerpoint/2010/main" val="85279161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2970" y="2946798"/>
            <a:ext cx="3625453" cy="2768203"/>
          </a:xfrm>
        </p:spPr>
        <p:txBody>
          <a:bodyPr/>
          <a:lstStyle>
            <a:lvl1pPr>
              <a:defRPr sz="18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2946798"/>
            <a:ext cx="3625453" cy="2768203"/>
          </a:xfrm>
        </p:spPr>
        <p:txBody>
          <a:bodyPr/>
          <a:lstStyle>
            <a:lvl1pPr>
              <a:defRPr sz="18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78282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317500"/>
            <a:ext cx="5029201"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DD1F8-5641-44BE-AF4D-5C3EC3F50FBD}" type="datetimeFigureOut">
              <a:rPr lang="en-US" smtClean="0"/>
              <a:t>7/1/2012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5AA14-DD94-4DC5-AD79-D5398A473E6A}"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7462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28823"/>
            <a:ext cx="8228707"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278993"/>
            <a:ext cx="4039568" cy="532990"/>
          </a:xfrm>
        </p:spPr>
        <p:txBody>
          <a:bodyPr anchor="b"/>
          <a:lstStyle>
            <a:lvl1pPr marL="0" indent="0">
              <a:buNone/>
              <a:defRPr sz="1600" b="1"/>
            </a:lvl1pPr>
            <a:lvl2pPr marL="298501" indent="0">
              <a:buNone/>
              <a:defRPr sz="1300" b="1"/>
            </a:lvl2pPr>
            <a:lvl3pPr marL="597001" indent="0">
              <a:buNone/>
              <a:defRPr sz="1200" b="1"/>
            </a:lvl3pPr>
            <a:lvl4pPr marL="895501" indent="0">
              <a:buNone/>
              <a:defRPr sz="1000" b="1"/>
            </a:lvl4pPr>
            <a:lvl5pPr marL="1194002" indent="0">
              <a:buNone/>
              <a:defRPr sz="1000" b="1"/>
            </a:lvl5pPr>
            <a:lvl6pPr marL="1492501" indent="0">
              <a:buNone/>
              <a:defRPr sz="1000" b="1"/>
            </a:lvl6pPr>
            <a:lvl7pPr marL="1791002" indent="0">
              <a:buNone/>
              <a:defRPr sz="1000" b="1"/>
            </a:lvl7pPr>
            <a:lvl8pPr marL="2089503" indent="0">
              <a:buNone/>
              <a:defRPr sz="1000" b="1"/>
            </a:lvl8pPr>
            <a:lvl9pPr marL="2388003" indent="0">
              <a:buNone/>
              <a:defRPr sz="1000" b="1"/>
            </a:lvl9pPr>
          </a:lstStyle>
          <a:p>
            <a:pPr lvl="0"/>
            <a:r>
              <a:rPr lang="en-US"/>
              <a:t>Click to edit Master text styles</a:t>
            </a:r>
          </a:p>
        </p:txBody>
      </p:sp>
      <p:sp>
        <p:nvSpPr>
          <p:cNvPr id="4" name="Content Placeholder 3"/>
          <p:cNvSpPr>
            <a:spLocks noGrp="1"/>
          </p:cNvSpPr>
          <p:nvPr>
            <p:ph sz="half" idx="2"/>
          </p:nvPr>
        </p:nvSpPr>
        <p:spPr>
          <a:xfrm>
            <a:off x="457647" y="1811983"/>
            <a:ext cx="4039568" cy="3292822"/>
          </a:xfrm>
        </p:spPr>
        <p:txBody>
          <a:bodyPr/>
          <a:lstStyle>
            <a:lvl1pPr>
              <a:defRPr sz="1600"/>
            </a:lvl1pPr>
            <a:lvl2pPr>
              <a:defRPr sz="13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278993"/>
            <a:ext cx="4041799" cy="532990"/>
          </a:xfrm>
        </p:spPr>
        <p:txBody>
          <a:bodyPr anchor="b"/>
          <a:lstStyle>
            <a:lvl1pPr marL="0" indent="0">
              <a:buNone/>
              <a:defRPr sz="1600" b="1"/>
            </a:lvl1pPr>
            <a:lvl2pPr marL="298501" indent="0">
              <a:buNone/>
              <a:defRPr sz="1300" b="1"/>
            </a:lvl2pPr>
            <a:lvl3pPr marL="597001" indent="0">
              <a:buNone/>
              <a:defRPr sz="1200" b="1"/>
            </a:lvl3pPr>
            <a:lvl4pPr marL="895501" indent="0">
              <a:buNone/>
              <a:defRPr sz="1000" b="1"/>
            </a:lvl4pPr>
            <a:lvl5pPr marL="1194002" indent="0">
              <a:buNone/>
              <a:defRPr sz="1000" b="1"/>
            </a:lvl5pPr>
            <a:lvl6pPr marL="1492501" indent="0">
              <a:buNone/>
              <a:defRPr sz="1000" b="1"/>
            </a:lvl6pPr>
            <a:lvl7pPr marL="1791002" indent="0">
              <a:buNone/>
              <a:defRPr sz="1000" b="1"/>
            </a:lvl7pPr>
            <a:lvl8pPr marL="2089503" indent="0">
              <a:buNone/>
              <a:defRPr sz="1000" b="1"/>
            </a:lvl8pPr>
            <a:lvl9pPr marL="2388003" indent="0">
              <a:buNone/>
              <a:defRPr sz="1000" b="1"/>
            </a:lvl9pPr>
          </a:lstStyle>
          <a:p>
            <a:pPr lvl="0"/>
            <a:r>
              <a:rPr lang="en-US"/>
              <a:t>Click to edit Master text styles</a:t>
            </a:r>
          </a:p>
        </p:txBody>
      </p:sp>
      <p:sp>
        <p:nvSpPr>
          <p:cNvPr id="6" name="Content Placeholder 5"/>
          <p:cNvSpPr>
            <a:spLocks noGrp="1"/>
          </p:cNvSpPr>
          <p:nvPr>
            <p:ph sz="quarter" idx="4"/>
          </p:nvPr>
        </p:nvSpPr>
        <p:spPr>
          <a:xfrm>
            <a:off x="4644555" y="1811983"/>
            <a:ext cx="4041799" cy="3292822"/>
          </a:xfrm>
        </p:spPr>
        <p:txBody>
          <a:bodyPr/>
          <a:lstStyle>
            <a:lvl1pPr>
              <a:defRPr sz="1600"/>
            </a:lvl1pPr>
            <a:lvl2pPr>
              <a:defRPr sz="13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198017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768869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68133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8" y="227895"/>
            <a:ext cx="3008189" cy="968313"/>
          </a:xfrm>
        </p:spPr>
        <p:txBody>
          <a:bodyPr/>
          <a:lstStyle>
            <a:lvl1pPr algn="l">
              <a:defRPr sz="1300" b="1"/>
            </a:lvl1pPr>
          </a:lstStyle>
          <a:p>
            <a:r>
              <a:rPr lang="en-US"/>
              <a:t>Click to edit Master title style</a:t>
            </a:r>
          </a:p>
        </p:txBody>
      </p:sp>
      <p:sp>
        <p:nvSpPr>
          <p:cNvPr id="3" name="Content Placeholder 2"/>
          <p:cNvSpPr>
            <a:spLocks noGrp="1"/>
          </p:cNvSpPr>
          <p:nvPr>
            <p:ph idx="1"/>
          </p:nvPr>
        </p:nvSpPr>
        <p:spPr>
          <a:xfrm>
            <a:off x="3575224" y="227895"/>
            <a:ext cx="5111130" cy="4876911"/>
          </a:xfrm>
        </p:spPr>
        <p:txBody>
          <a:bodyPr/>
          <a:lstStyle>
            <a:lvl1pPr>
              <a:defRPr sz="2100"/>
            </a:lvl1pPr>
            <a:lvl2pPr>
              <a:defRPr sz="18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8" y="1196207"/>
            <a:ext cx="3008189" cy="3908599"/>
          </a:xfrm>
        </p:spPr>
        <p:txBody>
          <a:bodyPr/>
          <a:lstStyle>
            <a:lvl1pPr marL="0" indent="0">
              <a:buNone/>
              <a:defRPr sz="900"/>
            </a:lvl1pPr>
            <a:lvl2pPr marL="298501" indent="0">
              <a:buNone/>
              <a:defRPr sz="800"/>
            </a:lvl2pPr>
            <a:lvl3pPr marL="597001" indent="0">
              <a:buNone/>
              <a:defRPr sz="700"/>
            </a:lvl3pPr>
            <a:lvl4pPr marL="895501" indent="0">
              <a:buNone/>
              <a:defRPr sz="600"/>
            </a:lvl4pPr>
            <a:lvl5pPr marL="1194002" indent="0">
              <a:buNone/>
              <a:defRPr sz="600"/>
            </a:lvl5pPr>
            <a:lvl6pPr marL="1492501" indent="0">
              <a:buNone/>
              <a:defRPr sz="600"/>
            </a:lvl6pPr>
            <a:lvl7pPr marL="1791002" indent="0">
              <a:buNone/>
              <a:defRPr sz="600"/>
            </a:lvl7pPr>
            <a:lvl8pPr marL="2089503" indent="0">
              <a:buNone/>
              <a:defRPr sz="600"/>
            </a:lvl8pPr>
            <a:lvl9pPr marL="2388003" indent="0">
              <a:buNone/>
              <a:defRPr sz="600"/>
            </a:lvl9pPr>
          </a:lstStyle>
          <a:p>
            <a:pPr lvl="0"/>
            <a:r>
              <a:rPr lang="en-US"/>
              <a:t>Click to edit Master text styles</a:t>
            </a:r>
          </a:p>
        </p:txBody>
      </p:sp>
    </p:spTree>
    <p:extLst>
      <p:ext uri="{BB962C8B-B14F-4D97-AF65-F5344CB8AC3E}">
        <p14:creationId xmlns:p14="http://schemas.microsoft.com/office/powerpoint/2010/main" val="426251223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6" y="4000687"/>
            <a:ext cx="5486177" cy="472529"/>
          </a:xfrm>
        </p:spPr>
        <p:txBody>
          <a:bodyPr/>
          <a:lstStyle>
            <a:lvl1pPr algn="l">
              <a:defRPr sz="1300" b="1"/>
            </a:lvl1pPr>
          </a:lstStyle>
          <a:p>
            <a:r>
              <a:rPr lang="en-US"/>
              <a:t>Click to edit Master title style</a:t>
            </a:r>
          </a:p>
        </p:txBody>
      </p:sp>
      <p:sp>
        <p:nvSpPr>
          <p:cNvPr id="3" name="Picture Placeholder 2"/>
          <p:cNvSpPr>
            <a:spLocks noGrp="1"/>
          </p:cNvSpPr>
          <p:nvPr>
            <p:ph type="pic" idx="1"/>
          </p:nvPr>
        </p:nvSpPr>
        <p:spPr>
          <a:xfrm>
            <a:off x="1792636" y="510667"/>
            <a:ext cx="5486177" cy="3428628"/>
          </a:xfrm>
        </p:spPr>
        <p:txBody>
          <a:bodyPr/>
          <a:lstStyle>
            <a:lvl1pPr marL="0" indent="0">
              <a:buNone/>
              <a:defRPr sz="2100"/>
            </a:lvl1pPr>
            <a:lvl2pPr marL="298501" indent="0">
              <a:buNone/>
              <a:defRPr sz="1800"/>
            </a:lvl2pPr>
            <a:lvl3pPr marL="597001" indent="0">
              <a:buNone/>
              <a:defRPr sz="1600"/>
            </a:lvl3pPr>
            <a:lvl4pPr marL="895501" indent="0">
              <a:buNone/>
              <a:defRPr sz="1300"/>
            </a:lvl4pPr>
            <a:lvl5pPr marL="1194002" indent="0">
              <a:buNone/>
              <a:defRPr sz="1300"/>
            </a:lvl5pPr>
            <a:lvl6pPr marL="1492501" indent="0">
              <a:buNone/>
              <a:defRPr sz="1300"/>
            </a:lvl6pPr>
            <a:lvl7pPr marL="1791002" indent="0">
              <a:buNone/>
              <a:defRPr sz="1300"/>
            </a:lvl7pPr>
            <a:lvl8pPr marL="2089503" indent="0">
              <a:buNone/>
              <a:defRPr sz="1300"/>
            </a:lvl8pPr>
            <a:lvl9pPr marL="2388003" indent="0">
              <a:buNone/>
              <a:defRPr sz="1300"/>
            </a:lvl9pPr>
          </a:lstStyle>
          <a:p>
            <a:endParaRPr lang="en-US"/>
          </a:p>
        </p:txBody>
      </p:sp>
      <p:sp>
        <p:nvSpPr>
          <p:cNvPr id="4" name="Text Placeholder 3"/>
          <p:cNvSpPr>
            <a:spLocks noGrp="1"/>
          </p:cNvSpPr>
          <p:nvPr>
            <p:ph type="body" sz="half" idx="2"/>
          </p:nvPr>
        </p:nvSpPr>
        <p:spPr>
          <a:xfrm>
            <a:off x="1792636" y="4473216"/>
            <a:ext cx="5486177" cy="670656"/>
          </a:xfrm>
        </p:spPr>
        <p:txBody>
          <a:bodyPr/>
          <a:lstStyle>
            <a:lvl1pPr marL="0" indent="0">
              <a:buNone/>
              <a:defRPr sz="900"/>
            </a:lvl1pPr>
            <a:lvl2pPr marL="298501" indent="0">
              <a:buNone/>
              <a:defRPr sz="800"/>
            </a:lvl2pPr>
            <a:lvl3pPr marL="597001" indent="0">
              <a:buNone/>
              <a:defRPr sz="700"/>
            </a:lvl3pPr>
            <a:lvl4pPr marL="895501" indent="0">
              <a:buNone/>
              <a:defRPr sz="600"/>
            </a:lvl4pPr>
            <a:lvl5pPr marL="1194002" indent="0">
              <a:buNone/>
              <a:defRPr sz="600"/>
            </a:lvl5pPr>
            <a:lvl6pPr marL="1492501" indent="0">
              <a:buNone/>
              <a:defRPr sz="600"/>
            </a:lvl6pPr>
            <a:lvl7pPr marL="1791002" indent="0">
              <a:buNone/>
              <a:defRPr sz="600"/>
            </a:lvl7pPr>
            <a:lvl8pPr marL="2089503" indent="0">
              <a:buNone/>
              <a:defRPr sz="600"/>
            </a:lvl8pPr>
            <a:lvl9pPr marL="2388003" indent="0">
              <a:buNone/>
              <a:defRPr sz="600"/>
            </a:lvl9pPr>
          </a:lstStyle>
          <a:p>
            <a:pPr lvl="0"/>
            <a:r>
              <a:rPr lang="en-US"/>
              <a:t>Click to edit Master text styles</a:t>
            </a:r>
          </a:p>
        </p:txBody>
      </p:sp>
    </p:spTree>
    <p:extLst>
      <p:ext uri="{BB962C8B-B14F-4D97-AF65-F5344CB8AC3E}">
        <p14:creationId xmlns:p14="http://schemas.microsoft.com/office/powerpoint/2010/main" val="8251268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248238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0"/>
            <a:ext cx="1839516"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2970" y="0"/>
            <a:ext cx="5411391"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314293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ADD1F8-5641-44BE-AF4D-5C3EC3F50FBD}" type="datetimeFigureOut">
              <a:rPr lang="en-US" smtClean="0"/>
              <a:t>7/1/2012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B5AA14-DD94-4DC5-AD79-D5398A473E6A}" type="slidenum">
              <a:rPr lang="en-US" smtClean="0"/>
              <a:t>‹#›</a:t>
            </a:fld>
            <a:endParaRPr lang="en-US"/>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557"/>
            <a:ext cx="9143999" cy="571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18091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ADD1F8-5641-44BE-AF4D-5C3EC3F50FBD}" type="datetimeFigureOut">
              <a:rPr lang="en-US" smtClean="0"/>
              <a:t>7/1/2012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129651847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DD1F8-5641-44BE-AF4D-5C3EC3F50FBD}" type="datetimeFigureOut">
              <a:rPr lang="en-US" smtClean="0"/>
              <a:t>7/1/2012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15194420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t>7/1/2012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191254358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DD1F8-5641-44BE-AF4D-5C3EC3F50FBD}" type="datetimeFigureOut">
              <a:rPr lang="en-US" smtClean="0"/>
              <a:t>7/1/2012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B5AA14-DD94-4DC5-AD79-D5398A473E6A}" type="slidenum">
              <a:rPr lang="en-US" smtClean="0"/>
              <a:t>‹#›</a:t>
            </a:fld>
            <a:endParaRPr lang="en-US"/>
          </a:p>
        </p:txBody>
      </p:sp>
    </p:spTree>
    <p:extLst>
      <p:ext uri="{BB962C8B-B14F-4D97-AF65-F5344CB8AC3E}">
        <p14:creationId xmlns:p14="http://schemas.microsoft.com/office/powerpoint/2010/main" val="61362562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7ADD1F8-5641-44BE-AF4D-5C3EC3F50FBD}" type="datetimeFigureOut">
              <a:rPr lang="en-US" smtClean="0"/>
              <a:t>7/1/2012</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2B5AA14-DD94-4DC5-AD79-D5398A473E6A}" type="slidenum">
              <a:rPr lang="en-US" smtClean="0"/>
              <a:t>‹#›</a:t>
            </a:fld>
            <a:endParaRPr lang="en-US"/>
          </a:p>
        </p:txBody>
      </p:sp>
    </p:spTree>
    <p:extLst>
      <p:ext uri="{BB962C8B-B14F-4D97-AF65-F5344CB8AC3E}">
        <p14:creationId xmlns:p14="http://schemas.microsoft.com/office/powerpoint/2010/main" val="2936040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761AC7B-0612-486A-9AC3-94BE1870CB15}" type="datetimeFigureOut">
              <a:rPr lang="en-US" smtClean="0">
                <a:solidFill>
                  <a:prstClr val="black">
                    <a:tint val="75000"/>
                  </a:prstClr>
                </a:solidFill>
              </a:rPr>
              <a:pPr/>
              <a:t>7/1/2012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2B14DE8-4098-417A-B6A3-C6D1AC701CA7}" type="slidenum">
              <a:rPr lang="en-US" smtClean="0">
                <a:solidFill>
                  <a:prstClr val="black">
                    <a:tint val="75000"/>
                  </a:prstClr>
                </a:solidFill>
              </a:rPr>
              <a:pPr/>
              <a:t>‹#›</a:t>
            </a:fld>
            <a:endParaRPr lang="en-US">
              <a:solidFill>
                <a:prstClr val="black">
                  <a:tint val="75000"/>
                </a:prstClr>
              </a:solidFill>
            </a:endParaRPr>
          </a:p>
        </p:txBody>
      </p:sp>
      <p:pic>
        <p:nvPicPr>
          <p:cNvPr id="3074"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3969"/>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530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87ADD1F8-5641-44BE-AF4D-5C3EC3F50FBD}" type="datetimeFigureOut">
              <a:rPr lang="en-US" smtClean="0">
                <a:solidFill>
                  <a:prstClr val="black">
                    <a:tint val="75000"/>
                  </a:prstClr>
                </a:solidFill>
              </a:rPr>
              <a:pPr/>
              <a:t>7/1/2012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2B5AA14-DD94-4DC5-AD79-D5398A473E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104918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892970" y="2946798"/>
            <a:ext cx="7358063" cy="2768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3167" tIns="33167" rIns="33167" bIns="33167" numCol="1" anchor="t"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1026" name="Rectangle 2"/>
          <p:cNvSpPr>
            <a:spLocks noGrp="1" noChangeArrowheads="1"/>
          </p:cNvSpPr>
          <p:nvPr>
            <p:ph type="title"/>
          </p:nvPr>
        </p:nvSpPr>
        <p:spPr bwMode="auto">
          <a:xfrm>
            <a:off x="892970" y="1"/>
            <a:ext cx="7358063" cy="2894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3167" tIns="33167" rIns="33167" bIns="33167" numCol="1" anchor="b" anchorCtr="0" compatLnSpc="1">
            <a:prstTxWarp prst="textNoShape">
              <a:avLst/>
            </a:prstTxWarp>
          </a:bodyPr>
          <a:lstStyle/>
          <a:p>
            <a:pPr lvl="0"/>
            <a:r>
              <a:rPr lang="en-US" smtClean="0">
                <a:sym typeface="Gill Sans" charset="0"/>
              </a:rPr>
              <a:t>Click to edit Master title style</a:t>
            </a:r>
          </a:p>
        </p:txBody>
      </p:sp>
    </p:spTree>
    <p:extLst>
      <p:ext uri="{BB962C8B-B14F-4D97-AF65-F5344CB8AC3E}">
        <p14:creationId xmlns:p14="http://schemas.microsoft.com/office/powerpoint/2010/main" val="24811673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xStyles>
    <p:titleStyle>
      <a:lvl1pPr algn="ctr" rtl="0" fontAlgn="base">
        <a:spcBef>
          <a:spcPct val="0"/>
        </a:spcBef>
        <a:spcAft>
          <a:spcPct val="0"/>
        </a:spcAft>
        <a:defRPr sz="5500">
          <a:solidFill>
            <a:schemeClr val="tx1"/>
          </a:solidFill>
          <a:latin typeface="+mj-lt"/>
          <a:ea typeface="+mj-ea"/>
          <a:cs typeface="+mj-cs"/>
          <a:sym typeface="Gill Sans" charset="0"/>
        </a:defRPr>
      </a:lvl1pPr>
      <a:lvl2pPr algn="ctr" rtl="0" fontAlgn="base">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5pPr>
      <a:lvl6pPr marL="298501" algn="ctr" rtl="0" fontAlgn="base">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6pPr>
      <a:lvl7pPr marL="597001" algn="ctr" rtl="0" fontAlgn="base">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7pPr>
      <a:lvl8pPr marL="895501" algn="ctr" rtl="0" fontAlgn="base">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8pPr>
      <a:lvl9pPr marL="1194002" algn="ctr" rtl="0" fontAlgn="base">
        <a:spcBef>
          <a:spcPct val="0"/>
        </a:spcBef>
        <a:spcAft>
          <a:spcPct val="0"/>
        </a:spcAft>
        <a:defRPr sz="55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400">
          <a:solidFill>
            <a:schemeClr val="tx1"/>
          </a:solidFill>
          <a:latin typeface="+mn-lt"/>
          <a:ea typeface="+mn-ea"/>
          <a:cs typeface="+mn-cs"/>
          <a:sym typeface="Gill Sans" charset="0"/>
        </a:defRPr>
      </a:lvl1pPr>
      <a:lvl2pPr algn="ctr" rtl="0" fontAlgn="base">
        <a:spcBef>
          <a:spcPct val="0"/>
        </a:spcBef>
        <a:spcAft>
          <a:spcPct val="0"/>
        </a:spcAft>
        <a:defRPr sz="2400">
          <a:solidFill>
            <a:schemeClr val="tx1"/>
          </a:solidFill>
          <a:latin typeface="+mn-lt"/>
          <a:ea typeface="+mn-ea"/>
          <a:cs typeface="+mn-cs"/>
          <a:sym typeface="Gill Sans" charset="0"/>
        </a:defRPr>
      </a:lvl2pPr>
      <a:lvl3pPr algn="ctr" rtl="0" fontAlgn="base">
        <a:spcBef>
          <a:spcPct val="0"/>
        </a:spcBef>
        <a:spcAft>
          <a:spcPct val="0"/>
        </a:spcAft>
        <a:defRPr sz="2400">
          <a:solidFill>
            <a:schemeClr val="tx1"/>
          </a:solidFill>
          <a:latin typeface="+mn-lt"/>
          <a:ea typeface="+mn-ea"/>
          <a:cs typeface="+mn-cs"/>
          <a:sym typeface="Gill Sans" charset="0"/>
        </a:defRPr>
      </a:lvl3pPr>
      <a:lvl4pPr algn="ctr" rtl="0" fontAlgn="base">
        <a:spcBef>
          <a:spcPct val="0"/>
        </a:spcBef>
        <a:spcAft>
          <a:spcPct val="0"/>
        </a:spcAft>
        <a:defRPr sz="2400">
          <a:solidFill>
            <a:schemeClr val="tx1"/>
          </a:solidFill>
          <a:latin typeface="+mn-lt"/>
          <a:ea typeface="+mn-ea"/>
          <a:cs typeface="+mn-cs"/>
          <a:sym typeface="Gill Sans" charset="0"/>
        </a:defRPr>
      </a:lvl4pPr>
      <a:lvl5pPr algn="ctr" rtl="0" fontAlgn="base">
        <a:spcBef>
          <a:spcPct val="0"/>
        </a:spcBef>
        <a:spcAft>
          <a:spcPct val="0"/>
        </a:spcAft>
        <a:defRPr sz="2400">
          <a:solidFill>
            <a:schemeClr val="tx1"/>
          </a:solidFill>
          <a:latin typeface="+mn-lt"/>
          <a:ea typeface="+mn-ea"/>
          <a:cs typeface="+mn-cs"/>
          <a:sym typeface="Gill Sans" charset="0"/>
        </a:defRPr>
      </a:lvl5pPr>
      <a:lvl6pPr marL="298501" algn="ctr" rtl="0" fontAlgn="base">
        <a:spcBef>
          <a:spcPct val="0"/>
        </a:spcBef>
        <a:spcAft>
          <a:spcPct val="0"/>
        </a:spcAft>
        <a:defRPr sz="2400">
          <a:solidFill>
            <a:schemeClr val="tx1"/>
          </a:solidFill>
          <a:latin typeface="+mn-lt"/>
          <a:ea typeface="+mn-ea"/>
          <a:cs typeface="+mn-cs"/>
          <a:sym typeface="Gill Sans" charset="0"/>
        </a:defRPr>
      </a:lvl6pPr>
      <a:lvl7pPr marL="597001" algn="ctr" rtl="0" fontAlgn="base">
        <a:spcBef>
          <a:spcPct val="0"/>
        </a:spcBef>
        <a:spcAft>
          <a:spcPct val="0"/>
        </a:spcAft>
        <a:defRPr sz="2400">
          <a:solidFill>
            <a:schemeClr val="tx1"/>
          </a:solidFill>
          <a:latin typeface="+mn-lt"/>
          <a:ea typeface="+mn-ea"/>
          <a:cs typeface="+mn-cs"/>
          <a:sym typeface="Gill Sans" charset="0"/>
        </a:defRPr>
      </a:lvl7pPr>
      <a:lvl8pPr marL="895501" algn="ctr" rtl="0" fontAlgn="base">
        <a:spcBef>
          <a:spcPct val="0"/>
        </a:spcBef>
        <a:spcAft>
          <a:spcPct val="0"/>
        </a:spcAft>
        <a:defRPr sz="2400">
          <a:solidFill>
            <a:schemeClr val="tx1"/>
          </a:solidFill>
          <a:latin typeface="+mn-lt"/>
          <a:ea typeface="+mn-ea"/>
          <a:cs typeface="+mn-cs"/>
          <a:sym typeface="Gill Sans" charset="0"/>
        </a:defRPr>
      </a:lvl8pPr>
      <a:lvl9pPr marL="1194002"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597001" rtl="0" eaLnBrk="1" latinLnBrk="0" hangingPunct="1">
        <a:defRPr sz="1200" kern="1200">
          <a:solidFill>
            <a:schemeClr val="tx1"/>
          </a:solidFill>
          <a:latin typeface="+mn-lt"/>
          <a:ea typeface="+mn-ea"/>
          <a:cs typeface="+mn-cs"/>
        </a:defRPr>
      </a:lvl1pPr>
      <a:lvl2pPr marL="298501" algn="l" defTabSz="597001" rtl="0" eaLnBrk="1" latinLnBrk="0" hangingPunct="1">
        <a:defRPr sz="1200" kern="1200">
          <a:solidFill>
            <a:schemeClr val="tx1"/>
          </a:solidFill>
          <a:latin typeface="+mn-lt"/>
          <a:ea typeface="+mn-ea"/>
          <a:cs typeface="+mn-cs"/>
        </a:defRPr>
      </a:lvl2pPr>
      <a:lvl3pPr marL="597001" algn="l" defTabSz="597001" rtl="0" eaLnBrk="1" latinLnBrk="0" hangingPunct="1">
        <a:defRPr sz="1200" kern="1200">
          <a:solidFill>
            <a:schemeClr val="tx1"/>
          </a:solidFill>
          <a:latin typeface="+mn-lt"/>
          <a:ea typeface="+mn-ea"/>
          <a:cs typeface="+mn-cs"/>
        </a:defRPr>
      </a:lvl3pPr>
      <a:lvl4pPr marL="895501" algn="l" defTabSz="597001" rtl="0" eaLnBrk="1" latinLnBrk="0" hangingPunct="1">
        <a:defRPr sz="1200" kern="1200">
          <a:solidFill>
            <a:schemeClr val="tx1"/>
          </a:solidFill>
          <a:latin typeface="+mn-lt"/>
          <a:ea typeface="+mn-ea"/>
          <a:cs typeface="+mn-cs"/>
        </a:defRPr>
      </a:lvl4pPr>
      <a:lvl5pPr marL="1194002" algn="l" defTabSz="597001" rtl="0" eaLnBrk="1" latinLnBrk="0" hangingPunct="1">
        <a:defRPr sz="1200" kern="1200">
          <a:solidFill>
            <a:schemeClr val="tx1"/>
          </a:solidFill>
          <a:latin typeface="+mn-lt"/>
          <a:ea typeface="+mn-ea"/>
          <a:cs typeface="+mn-cs"/>
        </a:defRPr>
      </a:lvl5pPr>
      <a:lvl6pPr marL="1492501" algn="l" defTabSz="597001" rtl="0" eaLnBrk="1" latinLnBrk="0" hangingPunct="1">
        <a:defRPr sz="1200" kern="1200">
          <a:solidFill>
            <a:schemeClr val="tx1"/>
          </a:solidFill>
          <a:latin typeface="+mn-lt"/>
          <a:ea typeface="+mn-ea"/>
          <a:cs typeface="+mn-cs"/>
        </a:defRPr>
      </a:lvl6pPr>
      <a:lvl7pPr marL="1791002" algn="l" defTabSz="597001" rtl="0" eaLnBrk="1" latinLnBrk="0" hangingPunct="1">
        <a:defRPr sz="1200" kern="1200">
          <a:solidFill>
            <a:schemeClr val="tx1"/>
          </a:solidFill>
          <a:latin typeface="+mn-lt"/>
          <a:ea typeface="+mn-ea"/>
          <a:cs typeface="+mn-cs"/>
        </a:defRPr>
      </a:lvl7pPr>
      <a:lvl8pPr marL="2089503" algn="l" defTabSz="597001" rtl="0" eaLnBrk="1" latinLnBrk="0" hangingPunct="1">
        <a:defRPr sz="1200" kern="1200">
          <a:solidFill>
            <a:schemeClr val="tx1"/>
          </a:solidFill>
          <a:latin typeface="+mn-lt"/>
          <a:ea typeface="+mn-ea"/>
          <a:cs typeface="+mn-cs"/>
        </a:defRPr>
      </a:lvl8pPr>
      <a:lvl9pPr marL="2388003" algn="l" defTabSz="597001"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00200" y="266700"/>
            <a:ext cx="5867400" cy="5181600"/>
          </a:xfrm>
        </p:spPr>
        <p:txBody>
          <a:bodyPr>
            <a:normAutofit/>
          </a:bodyPr>
          <a:lstStyle/>
          <a:p>
            <a:r>
              <a:rPr lang="en-US" sz="3000" b="1" dirty="0" smtClean="0">
                <a:solidFill>
                  <a:schemeClr val="bg1"/>
                </a:solidFill>
              </a:rPr>
              <a:t>210 – Alone At Eve</a:t>
            </a:r>
            <a:endParaRPr lang="en-US" sz="3000" b="1" dirty="0" smtClean="0">
              <a:solidFill>
                <a:schemeClr val="bg1"/>
              </a:solidFill>
            </a:endParaRPr>
          </a:p>
          <a:p>
            <a:r>
              <a:rPr lang="en-US" sz="3000" b="1" dirty="0" smtClean="0">
                <a:solidFill>
                  <a:schemeClr val="bg1"/>
                </a:solidFill>
              </a:rPr>
              <a:t>378 – The Solid Rock</a:t>
            </a:r>
            <a:endParaRPr lang="en-US" sz="3000" b="1" dirty="0" smtClean="0">
              <a:solidFill>
                <a:schemeClr val="bg1"/>
              </a:solidFill>
            </a:endParaRPr>
          </a:p>
          <a:p>
            <a:r>
              <a:rPr lang="en-US" sz="3000" b="1" dirty="0" smtClean="0">
                <a:solidFill>
                  <a:schemeClr val="bg1"/>
                </a:solidFill>
              </a:rPr>
              <a:t>Opening Prayer</a:t>
            </a:r>
          </a:p>
          <a:p>
            <a:r>
              <a:rPr lang="en-US" sz="3000" b="1" dirty="0" smtClean="0">
                <a:solidFill>
                  <a:schemeClr val="bg1"/>
                </a:solidFill>
              </a:rPr>
              <a:t>157 – At The Cross</a:t>
            </a:r>
            <a:endParaRPr lang="en-US" sz="3000" b="1" dirty="0" smtClean="0">
              <a:solidFill>
                <a:schemeClr val="bg1"/>
              </a:solidFill>
            </a:endParaRPr>
          </a:p>
          <a:p>
            <a:r>
              <a:rPr lang="en-US" sz="3000" b="1" dirty="0" smtClean="0">
                <a:solidFill>
                  <a:schemeClr val="bg1"/>
                </a:solidFill>
              </a:rPr>
              <a:t>340 – I Gave My Life For Thee</a:t>
            </a:r>
            <a:endParaRPr lang="en-US" sz="3000" b="1" dirty="0" smtClean="0">
              <a:solidFill>
                <a:schemeClr val="bg1"/>
              </a:solidFill>
            </a:endParaRPr>
          </a:p>
          <a:p>
            <a:r>
              <a:rPr lang="en-US" sz="2900" b="1" dirty="0" smtClean="0">
                <a:solidFill>
                  <a:schemeClr val="bg1"/>
                </a:solidFill>
              </a:rPr>
              <a:t>380 – It Won’t Be Very Long</a:t>
            </a:r>
            <a:endParaRPr lang="en-US" sz="2900" b="1" dirty="0" smtClean="0">
              <a:solidFill>
                <a:schemeClr val="bg1"/>
              </a:solidFill>
            </a:endParaRPr>
          </a:p>
          <a:p>
            <a:r>
              <a:rPr lang="en-US" sz="3000" b="1" dirty="0" smtClean="0">
                <a:solidFill>
                  <a:schemeClr val="bg1"/>
                </a:solidFill>
              </a:rPr>
              <a:t>Sermon</a:t>
            </a:r>
          </a:p>
          <a:p>
            <a:r>
              <a:rPr lang="en-US" sz="3000" b="1" dirty="0" smtClean="0">
                <a:solidFill>
                  <a:schemeClr val="bg1"/>
                </a:solidFill>
              </a:rPr>
              <a:t>319 – Only A Step</a:t>
            </a:r>
            <a:endParaRPr lang="en-US" sz="3000" b="1" dirty="0" smtClean="0">
              <a:solidFill>
                <a:schemeClr val="bg1"/>
              </a:solidFill>
            </a:endParaRPr>
          </a:p>
          <a:p>
            <a:r>
              <a:rPr lang="en-US" sz="3000" b="1" dirty="0" smtClean="0">
                <a:solidFill>
                  <a:schemeClr val="bg1"/>
                </a:solidFill>
              </a:rPr>
              <a:t>251 – I’m Happy Today</a:t>
            </a:r>
            <a:endParaRPr lang="en-US" sz="3000" b="1" dirty="0">
              <a:solidFill>
                <a:schemeClr val="bg1"/>
              </a:solidFill>
            </a:endParaRPr>
          </a:p>
        </p:txBody>
      </p:sp>
    </p:spTree>
    <p:extLst>
      <p:ext uri="{BB962C8B-B14F-4D97-AF65-F5344CB8AC3E}">
        <p14:creationId xmlns:p14="http://schemas.microsoft.com/office/powerpoint/2010/main" val="22795093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028700"/>
            <a:ext cx="5257800" cy="4114799"/>
          </a:xfrm>
        </p:spPr>
        <p:txBody>
          <a:bodyPr>
            <a:noAutofit/>
          </a:bodyPr>
          <a:lstStyle/>
          <a:p>
            <a:pPr marL="0" indent="0" algn="ctr">
              <a:buNone/>
            </a:pPr>
            <a:r>
              <a:rPr lang="en-US" sz="4400" i="1" dirty="0" smtClean="0">
                <a:solidFill>
                  <a:schemeClr val="bg1"/>
                </a:solidFill>
              </a:rPr>
              <a:t>“O </a:t>
            </a:r>
            <a:r>
              <a:rPr lang="en-US" sz="4400" i="1" dirty="0">
                <a:solidFill>
                  <a:schemeClr val="bg1"/>
                </a:solidFill>
              </a:rPr>
              <a:t>God, Thou art my God; I shall seek Thee </a:t>
            </a:r>
            <a:r>
              <a:rPr lang="en-US" sz="4400" i="1" dirty="0" smtClean="0">
                <a:solidFill>
                  <a:schemeClr val="bg1"/>
                </a:solidFill>
              </a:rPr>
              <a:t>earnestly”</a:t>
            </a:r>
            <a:endParaRPr lang="en-US" sz="4400" i="1" dirty="0">
              <a:solidFill>
                <a:schemeClr val="bg1"/>
              </a:solidFill>
            </a:endParaRPr>
          </a:p>
        </p:txBody>
      </p:sp>
      <p:sp>
        <p:nvSpPr>
          <p:cNvPr id="4" name="Rectangle 3"/>
          <p:cNvSpPr/>
          <p:nvPr/>
        </p:nvSpPr>
        <p:spPr>
          <a:xfrm>
            <a:off x="-152400" y="190500"/>
            <a:ext cx="9144000" cy="1015663"/>
          </a:xfrm>
          <a:prstGeom prst="rect">
            <a:avLst/>
          </a:prstGeom>
          <a:noFill/>
        </p:spPr>
        <p:txBody>
          <a:bodyPr>
            <a:spAutoFit/>
          </a:bodyPr>
          <a:lstStyle/>
          <a:p>
            <a:pPr algn="ctr" fontAlgn="auto">
              <a:spcBef>
                <a:spcPts val="0"/>
              </a:spcBef>
              <a:spcAft>
                <a:spcPts val="0"/>
              </a:spcAft>
              <a:defRPr/>
            </a:pP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Psalm 63:1</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3912129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333500"/>
            <a:ext cx="5105401" cy="3530600"/>
          </a:xfrm>
        </p:spPr>
        <p:txBody>
          <a:bodyPr>
            <a:noAutofit/>
          </a:bodyPr>
          <a:lstStyle/>
          <a:p>
            <a:pPr marL="0" indent="0" algn="ctr">
              <a:buNone/>
            </a:pPr>
            <a:r>
              <a:rPr lang="en-US" sz="4400" i="1" dirty="0">
                <a:solidFill>
                  <a:schemeClr val="bg1"/>
                </a:solidFill>
              </a:rPr>
              <a:t>“But we will devote ourselves to prayer, and to the ministry of the word” </a:t>
            </a:r>
          </a:p>
        </p:txBody>
      </p:sp>
      <p:sp>
        <p:nvSpPr>
          <p:cNvPr id="4" name="Rectangle 3"/>
          <p:cNvSpPr/>
          <p:nvPr/>
        </p:nvSpPr>
        <p:spPr>
          <a:xfrm>
            <a:off x="-152400" y="342900"/>
            <a:ext cx="9144000" cy="1138773"/>
          </a:xfrm>
          <a:prstGeom prst="rect">
            <a:avLst/>
          </a:prstGeom>
          <a:noFill/>
        </p:spPr>
        <p:txBody>
          <a:bodyPr>
            <a:spAutoFit/>
          </a:bodyPr>
          <a:lstStyle/>
          <a:p>
            <a:pPr algn="ctr" fontAlgn="auto">
              <a:spcBef>
                <a:spcPts val="0"/>
              </a:spcBef>
              <a:spcAft>
                <a:spcPts val="0"/>
              </a:spcAft>
              <a:defRPr/>
            </a:pPr>
            <a:r>
              <a:rPr lang="en-US" sz="6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Acts 6:4</a:t>
            </a:r>
            <a:endParaRPr lang="en-US" sz="6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72427217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333500"/>
            <a:ext cx="5105401" cy="3530600"/>
          </a:xfrm>
        </p:spPr>
        <p:txBody>
          <a:bodyPr>
            <a:noAutofit/>
          </a:bodyPr>
          <a:lstStyle/>
          <a:p>
            <a:pPr marL="0" indent="0" algn="ctr">
              <a:buNone/>
            </a:pPr>
            <a:r>
              <a:rPr lang="en-US" sz="4400" i="1" dirty="0">
                <a:solidFill>
                  <a:schemeClr val="bg1"/>
                </a:solidFill>
              </a:rPr>
              <a:t>“To show that at all times they ought to pray and not to lose heart” </a:t>
            </a:r>
          </a:p>
        </p:txBody>
      </p:sp>
      <p:sp>
        <p:nvSpPr>
          <p:cNvPr id="4" name="Rectangle 3"/>
          <p:cNvSpPr/>
          <p:nvPr/>
        </p:nvSpPr>
        <p:spPr>
          <a:xfrm>
            <a:off x="-152400" y="342900"/>
            <a:ext cx="9144000" cy="1138773"/>
          </a:xfrm>
          <a:prstGeom prst="rect">
            <a:avLst/>
          </a:prstGeom>
          <a:noFill/>
        </p:spPr>
        <p:txBody>
          <a:bodyPr>
            <a:spAutoFit/>
          </a:bodyPr>
          <a:lstStyle/>
          <a:p>
            <a:pPr algn="ctr" fontAlgn="auto">
              <a:spcBef>
                <a:spcPts val="0"/>
              </a:spcBef>
              <a:spcAft>
                <a:spcPts val="0"/>
              </a:spcAft>
              <a:defRPr/>
            </a:pPr>
            <a:r>
              <a:rPr lang="en-US" sz="6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Luke 18:1</a:t>
            </a:r>
            <a:endParaRPr lang="en-US" sz="6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0399795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333500"/>
            <a:ext cx="5105401" cy="3530600"/>
          </a:xfrm>
        </p:spPr>
        <p:txBody>
          <a:bodyPr>
            <a:noAutofit/>
          </a:bodyPr>
          <a:lstStyle/>
          <a:p>
            <a:pPr marL="0" indent="0" algn="ctr">
              <a:buNone/>
            </a:pPr>
            <a:r>
              <a:rPr lang="en-US" sz="5400" i="1" dirty="0">
                <a:solidFill>
                  <a:schemeClr val="bg1"/>
                </a:solidFill>
              </a:rPr>
              <a:t>“pray without ceasing” </a:t>
            </a:r>
          </a:p>
        </p:txBody>
      </p:sp>
      <p:sp>
        <p:nvSpPr>
          <p:cNvPr id="4" name="Rectangle 3"/>
          <p:cNvSpPr/>
          <p:nvPr/>
        </p:nvSpPr>
        <p:spPr>
          <a:xfrm>
            <a:off x="-152400" y="342900"/>
            <a:ext cx="9144000" cy="1138773"/>
          </a:xfrm>
          <a:prstGeom prst="rect">
            <a:avLst/>
          </a:prstGeom>
          <a:noFill/>
        </p:spPr>
        <p:txBody>
          <a:bodyPr>
            <a:spAutoFit/>
          </a:bodyPr>
          <a:lstStyle/>
          <a:p>
            <a:pPr algn="ctr">
              <a:defRPr/>
            </a:pPr>
            <a:r>
              <a:rPr lang="en-US" sz="68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1 Thess. 5:17</a:t>
            </a:r>
            <a:endParaRPr lang="en-US" sz="68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52386958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923877"/>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“Obstacles                          to Overcome</a:t>
            </a:r>
            <a:r>
              <a:rPr lang="en-US" sz="9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t>
            </a:r>
            <a:endParaRPr lang="en-US" sz="9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38986502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114300"/>
            <a:ext cx="5139906" cy="5334000"/>
          </a:xfrm>
        </p:spPr>
        <p:txBody>
          <a:bodyPr>
            <a:normAutofit/>
          </a:bodyPr>
          <a:lstStyle/>
          <a:p>
            <a:r>
              <a:rPr lang="en-US" i="1" dirty="0" smtClean="0">
                <a:solidFill>
                  <a:schemeClr val="bg1"/>
                </a:solidFill>
              </a:rPr>
              <a:t>When considering the great men/women of the Bible, we are tempted to despair in thinking that such a level of faith is beyond our grasp. </a:t>
            </a:r>
          </a:p>
          <a:p>
            <a:pPr lvl="1"/>
            <a:r>
              <a:rPr lang="en-US" sz="3200" dirty="0" smtClean="0">
                <a:solidFill>
                  <a:schemeClr val="bg1"/>
                </a:solidFill>
              </a:rPr>
              <a:t>One </a:t>
            </a:r>
            <a:r>
              <a:rPr lang="en-US" sz="3200" dirty="0">
                <a:solidFill>
                  <a:schemeClr val="bg1"/>
                </a:solidFill>
              </a:rPr>
              <a:t>does not become spiritual </a:t>
            </a:r>
            <a:r>
              <a:rPr lang="en-US" sz="3200" dirty="0" smtClean="0">
                <a:solidFill>
                  <a:schemeClr val="bg1"/>
                </a:solidFill>
              </a:rPr>
              <a:t>overnight</a:t>
            </a:r>
            <a:r>
              <a:rPr lang="en-US" sz="3200" dirty="0">
                <a:solidFill>
                  <a:schemeClr val="bg1"/>
                </a:solidFill>
              </a:rPr>
              <a:t>!</a:t>
            </a:r>
            <a:endParaRPr lang="en-US" sz="3200" dirty="0" smtClean="0">
              <a:solidFill>
                <a:schemeClr val="bg1"/>
              </a:solidFill>
            </a:endParaRPr>
          </a:p>
          <a:p>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47700"/>
            <a:ext cx="5689600" cy="4267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14404515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952500"/>
            <a:ext cx="5181600" cy="3886200"/>
          </a:xfrm>
        </p:spPr>
        <p:txBody>
          <a:bodyPr>
            <a:noAutofit/>
          </a:bodyPr>
          <a:lstStyle/>
          <a:p>
            <a:pPr marL="0" indent="0" algn="ctr">
              <a:buNone/>
            </a:pPr>
            <a:r>
              <a:rPr lang="en-US" sz="3000" i="1" dirty="0" smtClean="0">
                <a:solidFill>
                  <a:schemeClr val="bg1"/>
                </a:solidFill>
              </a:rPr>
              <a:t>“of </a:t>
            </a:r>
            <a:r>
              <a:rPr lang="en-US" sz="3000" i="1" dirty="0">
                <a:solidFill>
                  <a:schemeClr val="bg1"/>
                </a:solidFill>
              </a:rPr>
              <a:t>whom we have much to say, and hard to explain, since you have become dull of hearing.12 For though by this time you ought to be teachers, you need someone to teach you again the first principles of the oracles of God; and you have come to need milk and not solid food</a:t>
            </a:r>
            <a:r>
              <a:rPr lang="en-US" sz="3000" i="1" dirty="0" smtClean="0">
                <a:solidFill>
                  <a:schemeClr val="bg1"/>
                </a:solidFill>
              </a:rPr>
              <a:t>.”</a:t>
            </a:r>
            <a:endParaRPr lang="en-US" sz="3000" i="1" dirty="0">
              <a:solidFill>
                <a:schemeClr val="bg1"/>
              </a:solidFill>
            </a:endParaRPr>
          </a:p>
        </p:txBody>
      </p:sp>
      <p:sp>
        <p:nvSpPr>
          <p:cNvPr id="4" name="Rectangle 3"/>
          <p:cNvSpPr/>
          <p:nvPr/>
        </p:nvSpPr>
        <p:spPr>
          <a:xfrm>
            <a:off x="-152400" y="190500"/>
            <a:ext cx="9144000" cy="923330"/>
          </a:xfrm>
          <a:prstGeom prst="rect">
            <a:avLst/>
          </a:prstGeom>
          <a:noFill/>
        </p:spPr>
        <p:txBody>
          <a:bodyPr>
            <a:spAutoFit/>
          </a:bodyPr>
          <a:lstStyle/>
          <a:p>
            <a:pPr algn="ctr" fontAlgn="auto">
              <a:spcBef>
                <a:spcPts val="0"/>
              </a:spcBef>
              <a:spcAft>
                <a:spcPts val="0"/>
              </a:spcAft>
              <a:defRPr/>
            </a:pP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Hebrews 5:11-14</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10292750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952500"/>
            <a:ext cx="5410200" cy="4343400"/>
          </a:xfrm>
        </p:spPr>
        <p:txBody>
          <a:bodyPr>
            <a:noAutofit/>
          </a:bodyPr>
          <a:lstStyle/>
          <a:p>
            <a:pPr marL="0" indent="0" algn="ctr">
              <a:buNone/>
            </a:pPr>
            <a:r>
              <a:rPr lang="en-US" sz="3050" i="1" dirty="0">
                <a:solidFill>
                  <a:schemeClr val="bg1"/>
                </a:solidFill>
              </a:rPr>
              <a:t>13 </a:t>
            </a:r>
            <a:r>
              <a:rPr lang="en-US" sz="3050" i="1" dirty="0" smtClean="0">
                <a:solidFill>
                  <a:schemeClr val="bg1"/>
                </a:solidFill>
              </a:rPr>
              <a:t>“For </a:t>
            </a:r>
            <a:r>
              <a:rPr lang="en-US" sz="3050" i="1" dirty="0">
                <a:solidFill>
                  <a:schemeClr val="bg1"/>
                </a:solidFill>
              </a:rPr>
              <a:t>everyone who partakes only of milk is unskilled in the word of righteousness, for he is a babe. 14 But solid food belongs to those who are of full age, that is, those who by reason of use have their senses exercised to discern both good and evil</a:t>
            </a:r>
            <a:r>
              <a:rPr lang="en-US" sz="3050" i="1" dirty="0" smtClean="0">
                <a:solidFill>
                  <a:schemeClr val="bg1"/>
                </a:solidFill>
              </a:rPr>
              <a:t>.”</a:t>
            </a:r>
            <a:endParaRPr lang="en-US" sz="3050" i="1" dirty="0">
              <a:solidFill>
                <a:schemeClr val="bg1"/>
              </a:solidFill>
            </a:endParaRPr>
          </a:p>
        </p:txBody>
      </p:sp>
      <p:sp>
        <p:nvSpPr>
          <p:cNvPr id="4" name="Rectangle 3"/>
          <p:cNvSpPr/>
          <p:nvPr/>
        </p:nvSpPr>
        <p:spPr>
          <a:xfrm>
            <a:off x="-152400" y="190500"/>
            <a:ext cx="9144000" cy="923330"/>
          </a:xfrm>
          <a:prstGeom prst="rect">
            <a:avLst/>
          </a:prstGeom>
          <a:noFill/>
        </p:spPr>
        <p:txBody>
          <a:bodyPr>
            <a:spAutoFit/>
          </a:bodyPr>
          <a:lstStyle/>
          <a:p>
            <a:pPr algn="ctr" fontAlgn="auto">
              <a:spcBef>
                <a:spcPts val="0"/>
              </a:spcBef>
              <a:spcAft>
                <a:spcPts val="0"/>
              </a:spcAft>
              <a:defRPr/>
            </a:pP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Hebrews 5:11-14</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75520186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104900"/>
            <a:ext cx="5181600" cy="3886200"/>
          </a:xfrm>
        </p:spPr>
        <p:txBody>
          <a:bodyPr>
            <a:noAutofit/>
          </a:bodyPr>
          <a:lstStyle/>
          <a:p>
            <a:pPr marL="0" indent="0" algn="ctr">
              <a:buNone/>
            </a:pPr>
            <a:r>
              <a:rPr lang="en-US" sz="4400" i="1" dirty="0" smtClean="0">
                <a:solidFill>
                  <a:schemeClr val="bg1"/>
                </a:solidFill>
              </a:rPr>
              <a:t>“So </a:t>
            </a:r>
            <a:r>
              <a:rPr lang="en-US" sz="4400" i="1" dirty="0">
                <a:solidFill>
                  <a:schemeClr val="bg1"/>
                </a:solidFill>
              </a:rPr>
              <a:t>the Lord relented from the harm which He said He would do to His people</a:t>
            </a:r>
            <a:r>
              <a:rPr lang="en-US" sz="4400" i="1" dirty="0" smtClean="0">
                <a:solidFill>
                  <a:schemeClr val="bg1"/>
                </a:solidFill>
              </a:rPr>
              <a:t>.”</a:t>
            </a:r>
            <a:endParaRPr lang="en-US" sz="4400" i="1" dirty="0">
              <a:solidFill>
                <a:schemeClr val="bg1"/>
              </a:solidFill>
            </a:endParaRPr>
          </a:p>
        </p:txBody>
      </p:sp>
      <p:sp>
        <p:nvSpPr>
          <p:cNvPr id="4" name="Rectangle 3"/>
          <p:cNvSpPr/>
          <p:nvPr/>
        </p:nvSpPr>
        <p:spPr>
          <a:xfrm>
            <a:off x="-152400" y="190500"/>
            <a:ext cx="9144000" cy="1138773"/>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Exodus 32:14</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0960195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104900"/>
            <a:ext cx="5410200" cy="3886200"/>
          </a:xfrm>
        </p:spPr>
        <p:txBody>
          <a:bodyPr>
            <a:noAutofit/>
          </a:bodyPr>
          <a:lstStyle/>
          <a:p>
            <a:pPr marL="0" indent="0" algn="ctr">
              <a:buNone/>
            </a:pPr>
            <a:r>
              <a:rPr lang="en-US" sz="3550" i="1" dirty="0" smtClean="0">
                <a:solidFill>
                  <a:schemeClr val="bg1"/>
                </a:solidFill>
              </a:rPr>
              <a:t>“Then </a:t>
            </a:r>
            <a:r>
              <a:rPr lang="en-US" sz="3550" i="1" dirty="0">
                <a:solidFill>
                  <a:schemeClr val="bg1"/>
                </a:solidFill>
              </a:rPr>
              <a:t>God saw their works, that they turned from their evil way; and God relented from the disaster that He had said He would bring upon them, and He did not do it</a:t>
            </a:r>
            <a:r>
              <a:rPr lang="en-US" sz="3550" i="1" dirty="0" smtClean="0">
                <a:solidFill>
                  <a:schemeClr val="bg1"/>
                </a:solidFill>
              </a:rPr>
              <a:t>.”</a:t>
            </a:r>
            <a:endParaRPr lang="en-US" sz="3550" i="1" dirty="0">
              <a:solidFill>
                <a:schemeClr val="bg1"/>
              </a:solidFill>
            </a:endParaRPr>
          </a:p>
        </p:txBody>
      </p:sp>
      <p:sp>
        <p:nvSpPr>
          <p:cNvPr id="4" name="Rectangle 3"/>
          <p:cNvSpPr/>
          <p:nvPr/>
        </p:nvSpPr>
        <p:spPr>
          <a:xfrm>
            <a:off x="-152400" y="190500"/>
            <a:ext cx="9144000" cy="1138773"/>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Jonah 3:10</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62410932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3800" y="190500"/>
            <a:ext cx="5181600" cy="5029200"/>
          </a:xfrm>
        </p:spPr>
        <p:txBody>
          <a:bodyPr>
            <a:normAutofit fontScale="70000" lnSpcReduction="20000"/>
          </a:bodyPr>
          <a:lstStyle/>
          <a:p>
            <a:pPr marL="0" indent="0" algn="ctr">
              <a:buNone/>
            </a:pPr>
            <a:r>
              <a:rPr lang="en-US" sz="4600" dirty="0">
                <a:solidFill>
                  <a:schemeClr val="bg1"/>
                </a:solidFill>
              </a:rPr>
              <a:t>Isaiah 53</a:t>
            </a:r>
          </a:p>
          <a:p>
            <a:pPr marL="0" indent="0">
              <a:buNone/>
            </a:pPr>
            <a:r>
              <a:rPr lang="en-US" sz="3700" i="1" dirty="0">
                <a:solidFill>
                  <a:schemeClr val="bg1"/>
                </a:solidFill>
              </a:rPr>
              <a:t>4 Surely He has borne our </a:t>
            </a:r>
            <a:r>
              <a:rPr lang="en-US" sz="3700" i="1" dirty="0" err="1">
                <a:solidFill>
                  <a:schemeClr val="bg1"/>
                </a:solidFill>
              </a:rPr>
              <a:t>griefs</a:t>
            </a:r>
            <a:r>
              <a:rPr lang="en-US" sz="3700" i="1" dirty="0">
                <a:solidFill>
                  <a:schemeClr val="bg1"/>
                </a:solidFill>
              </a:rPr>
              <a:t>  </a:t>
            </a:r>
            <a:r>
              <a:rPr lang="en-US" sz="3700" i="1" dirty="0" smtClean="0">
                <a:solidFill>
                  <a:schemeClr val="bg1"/>
                </a:solidFill>
              </a:rPr>
              <a:t>And </a:t>
            </a:r>
            <a:r>
              <a:rPr lang="en-US" sz="3700" i="1" dirty="0">
                <a:solidFill>
                  <a:schemeClr val="bg1"/>
                </a:solidFill>
              </a:rPr>
              <a:t>carried our sorrows; Yet we esteemed Him </a:t>
            </a:r>
            <a:r>
              <a:rPr lang="en-US" sz="3700" i="1" dirty="0" smtClean="0">
                <a:solidFill>
                  <a:schemeClr val="bg1"/>
                </a:solidFill>
              </a:rPr>
              <a:t>stricken, Smitten </a:t>
            </a:r>
            <a:r>
              <a:rPr lang="en-US" sz="3700" i="1" dirty="0">
                <a:solidFill>
                  <a:schemeClr val="bg1"/>
                </a:solidFill>
              </a:rPr>
              <a:t>by God, </a:t>
            </a:r>
            <a:r>
              <a:rPr lang="en-US" sz="3700" i="1" dirty="0" smtClean="0">
                <a:solidFill>
                  <a:schemeClr val="bg1"/>
                </a:solidFill>
              </a:rPr>
              <a:t>and afflicted</a:t>
            </a:r>
            <a:r>
              <a:rPr lang="en-US" sz="3700" i="1" dirty="0">
                <a:solidFill>
                  <a:schemeClr val="bg1"/>
                </a:solidFill>
              </a:rPr>
              <a:t>. </a:t>
            </a:r>
          </a:p>
          <a:p>
            <a:pPr marL="0" indent="0">
              <a:buNone/>
            </a:pPr>
            <a:r>
              <a:rPr lang="en-US" sz="3700" i="1" dirty="0">
                <a:solidFill>
                  <a:schemeClr val="bg1"/>
                </a:solidFill>
              </a:rPr>
              <a:t>5 But He was wounded for our transgressions, He was bruised for our iniquities;  The chastisement for our peace was upon Him,  And by His stripes we are healed. </a:t>
            </a:r>
          </a:p>
          <a:p>
            <a:pPr marL="0" indent="0">
              <a:buNone/>
            </a:pPr>
            <a:r>
              <a:rPr lang="en-US" sz="3700" i="1" dirty="0">
                <a:solidFill>
                  <a:schemeClr val="bg1"/>
                </a:solidFill>
              </a:rPr>
              <a:t> 6 All we like sheep have gone astray; We have turned, every one, to his own way;  And the LORD has laid on Him the iniquity of us all</a:t>
            </a:r>
            <a:r>
              <a:rPr lang="en-US" sz="3700" i="1" dirty="0" smtClean="0">
                <a:solidFill>
                  <a:schemeClr val="bg1"/>
                </a:solidFill>
              </a:rPr>
              <a:t>.</a:t>
            </a:r>
            <a:endParaRPr lang="en-US" sz="3700" i="1" dirty="0">
              <a:solidFill>
                <a:schemeClr val="bg1"/>
              </a:solidFill>
            </a:endParaRPr>
          </a:p>
        </p:txBody>
      </p:sp>
    </p:spTree>
    <p:extLst>
      <p:ext uri="{BB962C8B-B14F-4D97-AF65-F5344CB8AC3E}">
        <p14:creationId xmlns:p14="http://schemas.microsoft.com/office/powerpoint/2010/main" val="339700700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104900"/>
            <a:ext cx="5410200" cy="3886200"/>
          </a:xfrm>
        </p:spPr>
        <p:txBody>
          <a:bodyPr>
            <a:noAutofit/>
          </a:bodyPr>
          <a:lstStyle/>
          <a:p>
            <a:pPr marL="0" indent="0" algn="ctr">
              <a:buNone/>
            </a:pPr>
            <a:r>
              <a:rPr lang="en-US" sz="3550" i="1" dirty="0" smtClean="0">
                <a:solidFill>
                  <a:schemeClr val="bg1"/>
                </a:solidFill>
              </a:rPr>
              <a:t>“Elijah </a:t>
            </a:r>
            <a:r>
              <a:rPr lang="en-US" sz="3550" i="1" dirty="0">
                <a:solidFill>
                  <a:schemeClr val="bg1"/>
                </a:solidFill>
              </a:rPr>
              <a:t>was a man with a nature like ours, and he prayed earnestly that it would not rain; and it did not rain on the land for three years and six months</a:t>
            </a:r>
            <a:r>
              <a:rPr lang="en-US" sz="3550" i="1" dirty="0" smtClean="0">
                <a:solidFill>
                  <a:schemeClr val="bg1"/>
                </a:solidFill>
              </a:rPr>
              <a:t>.”</a:t>
            </a:r>
            <a:endParaRPr lang="en-US" sz="3550" i="1" dirty="0">
              <a:solidFill>
                <a:schemeClr val="bg1"/>
              </a:solidFill>
            </a:endParaRPr>
          </a:p>
        </p:txBody>
      </p:sp>
      <p:sp>
        <p:nvSpPr>
          <p:cNvPr id="4" name="Rectangle 3"/>
          <p:cNvSpPr/>
          <p:nvPr/>
        </p:nvSpPr>
        <p:spPr>
          <a:xfrm>
            <a:off x="-152400" y="190500"/>
            <a:ext cx="9144000" cy="1138773"/>
          </a:xfrm>
          <a:prstGeom prst="rect">
            <a:avLst/>
          </a:prstGeom>
          <a:noFill/>
        </p:spPr>
        <p:txBody>
          <a:bodyPr>
            <a:spAutoFit/>
          </a:bodyPr>
          <a:lstStyle/>
          <a:p>
            <a:pPr algn="ctr">
              <a:defRPr/>
            </a:pPr>
            <a:r>
              <a:rPr lang="en-US" sz="66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James 5:17</a:t>
            </a:r>
            <a:endParaRPr lang="en-US" sz="66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8623004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8845" y="190500"/>
            <a:ext cx="5486400" cy="5105400"/>
          </a:xfrm>
        </p:spPr>
        <p:txBody>
          <a:bodyPr>
            <a:normAutofit/>
          </a:bodyPr>
          <a:lstStyle/>
          <a:p>
            <a:r>
              <a:rPr lang="en-US" i="1" dirty="0">
                <a:solidFill>
                  <a:schemeClr val="bg1"/>
                </a:solidFill>
              </a:rPr>
              <a:t>On a certain level we are working with God to determine the future </a:t>
            </a:r>
            <a:r>
              <a:rPr lang="en-US" i="1" dirty="0" smtClean="0">
                <a:solidFill>
                  <a:schemeClr val="bg1"/>
                </a:solidFill>
              </a:rPr>
              <a:t>for good</a:t>
            </a:r>
            <a:r>
              <a:rPr lang="en-US" i="1" dirty="0">
                <a:solidFill>
                  <a:schemeClr val="bg1"/>
                </a:solidFill>
              </a:rPr>
              <a:t>.  </a:t>
            </a:r>
            <a:endParaRPr lang="en-US" i="1" dirty="0" smtClean="0">
              <a:solidFill>
                <a:schemeClr val="bg1"/>
              </a:solidFill>
            </a:endParaRPr>
          </a:p>
          <a:p>
            <a:pPr lvl="1"/>
            <a:r>
              <a:rPr lang="en-US" sz="3000" i="1" dirty="0" smtClean="0">
                <a:solidFill>
                  <a:schemeClr val="bg1"/>
                </a:solidFill>
              </a:rPr>
              <a:t>God </a:t>
            </a:r>
            <a:r>
              <a:rPr lang="en-US" sz="3000" i="1" dirty="0">
                <a:solidFill>
                  <a:schemeClr val="bg1"/>
                </a:solidFill>
              </a:rPr>
              <a:t>does listen to the prayers of His people, and prayer can change the </a:t>
            </a:r>
            <a:r>
              <a:rPr lang="en-US" sz="3000" i="1" dirty="0" smtClean="0">
                <a:solidFill>
                  <a:schemeClr val="bg1"/>
                </a:solidFill>
              </a:rPr>
              <a:t> course </a:t>
            </a:r>
            <a:r>
              <a:rPr lang="en-US" sz="3000" i="1" dirty="0">
                <a:solidFill>
                  <a:schemeClr val="bg1"/>
                </a:solidFill>
              </a:rPr>
              <a:t>of an individual and the course of a nation.  </a:t>
            </a:r>
            <a:endParaRPr lang="en-US" sz="3000" i="1" dirty="0" smtClean="0">
              <a:solidFill>
                <a:schemeClr val="bg1"/>
              </a:solidFill>
            </a:endParaRPr>
          </a:p>
        </p:txBody>
      </p:sp>
    </p:spTree>
    <p:extLst>
      <p:ext uri="{BB962C8B-B14F-4D97-AF65-F5344CB8AC3E}">
        <p14:creationId xmlns:p14="http://schemas.microsoft.com/office/powerpoint/2010/main" val="50287303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8845" y="190500"/>
            <a:ext cx="5362755" cy="5105400"/>
          </a:xfrm>
        </p:spPr>
        <p:txBody>
          <a:bodyPr>
            <a:normAutofit/>
          </a:bodyPr>
          <a:lstStyle/>
          <a:p>
            <a:r>
              <a:rPr lang="en-US" i="1" dirty="0">
                <a:solidFill>
                  <a:schemeClr val="bg1"/>
                </a:solidFill>
              </a:rPr>
              <a:t>Prayer is a tremendous </a:t>
            </a:r>
            <a:r>
              <a:rPr lang="en-US" i="1" dirty="0" smtClean="0">
                <a:solidFill>
                  <a:schemeClr val="bg1"/>
                </a:solidFill>
              </a:rPr>
              <a:t>weapon!</a:t>
            </a:r>
          </a:p>
          <a:p>
            <a:pPr lvl="1"/>
            <a:r>
              <a:rPr lang="en-US" sz="2700" i="1" dirty="0" smtClean="0">
                <a:solidFill>
                  <a:schemeClr val="bg1"/>
                </a:solidFill>
              </a:rPr>
              <a:t>“praying </a:t>
            </a:r>
            <a:r>
              <a:rPr lang="en-US" sz="2700" i="1" dirty="0">
                <a:solidFill>
                  <a:schemeClr val="bg1"/>
                </a:solidFill>
              </a:rPr>
              <a:t>always with all prayer and supplication in the Spirit, being watchful to this end with all perseverance and supplication for all the </a:t>
            </a:r>
            <a:r>
              <a:rPr lang="en-US" sz="2700" i="1" dirty="0" smtClean="0">
                <a:solidFill>
                  <a:schemeClr val="bg1"/>
                </a:solidFill>
              </a:rPr>
              <a:t>saints”  – Ephesians 6:18</a:t>
            </a:r>
          </a:p>
          <a:p>
            <a:pPr lvl="1"/>
            <a:r>
              <a:rPr lang="en-US" sz="2700" i="1" dirty="0" smtClean="0">
                <a:solidFill>
                  <a:schemeClr val="bg1"/>
                </a:solidFill>
              </a:rPr>
              <a:t>“</a:t>
            </a:r>
            <a:r>
              <a:rPr lang="en-US" sz="2700" i="1" dirty="0">
                <a:solidFill>
                  <a:schemeClr val="bg1"/>
                </a:solidFill>
              </a:rPr>
              <a:t>the effective prayer of a righteous man can accomplish </a:t>
            </a:r>
            <a:r>
              <a:rPr lang="en-US" sz="2700" i="1" dirty="0" smtClean="0">
                <a:solidFill>
                  <a:schemeClr val="bg1"/>
                </a:solidFill>
              </a:rPr>
              <a:t>much.” – James 5:16</a:t>
            </a:r>
          </a:p>
        </p:txBody>
      </p:sp>
    </p:spTree>
    <p:extLst>
      <p:ext uri="{BB962C8B-B14F-4D97-AF65-F5344CB8AC3E}">
        <p14:creationId xmlns:p14="http://schemas.microsoft.com/office/powerpoint/2010/main" val="227978024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554545"/>
          </a:xfrm>
          <a:prstGeom prst="rect">
            <a:avLst/>
          </a:prstGeom>
          <a:noFill/>
        </p:spPr>
        <p:txBody>
          <a:bodyPr>
            <a:spAutoFit/>
          </a:bodyPr>
          <a:lstStyle/>
          <a:p>
            <a:pPr algn="ctr" fontAlgn="auto">
              <a:spcBef>
                <a:spcPts val="0"/>
              </a:spcBef>
              <a:spcAft>
                <a:spcPts val="0"/>
              </a:spcAft>
              <a:defRPr/>
            </a:pPr>
            <a:r>
              <a:rPr lang="en-US" sz="8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“Did Not Get Around To It?”</a:t>
            </a:r>
            <a:endParaRPr lang="en-US" sz="8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007103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pPr marL="0" indent="0">
              <a:buNone/>
            </a:pPr>
            <a:r>
              <a:rPr lang="en-US" sz="2450" i="1" dirty="0">
                <a:solidFill>
                  <a:schemeClr val="bg1"/>
                </a:solidFill>
              </a:rPr>
              <a:t>“We must never wait until we feel like praying before we pray.  Prayer is like any other work; we may not feel like working, but once we have been at it a bit, we begin to feel like working.  We need not worry that this work will take up too much of our time, for ‘It takes no time, but it occupies all our time’.  It is not prayer in addition to work but prayer simultaneous with work.  We precede, enfold, and follow all our work with prayer.  Prayer and action become wedded”(Foster p. 45). </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121754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028700"/>
            <a:ext cx="5181600" cy="3810000"/>
          </a:xfrm>
        </p:spPr>
        <p:txBody>
          <a:bodyPr>
            <a:noAutofit/>
          </a:bodyPr>
          <a:lstStyle/>
          <a:p>
            <a:pPr marL="0" indent="0" algn="ctr">
              <a:buNone/>
            </a:pPr>
            <a:r>
              <a:rPr lang="en-US" sz="4000" i="1" dirty="0">
                <a:solidFill>
                  <a:schemeClr val="bg1"/>
                </a:solidFill>
              </a:rPr>
              <a:t>“Then the king said to me, ‘What would you request?’  So I prayed to the God of heaven.  And I said to the </a:t>
            </a:r>
            <a:r>
              <a:rPr lang="en-US" sz="4000" i="1" dirty="0" smtClean="0">
                <a:solidFill>
                  <a:schemeClr val="bg1"/>
                </a:solidFill>
              </a:rPr>
              <a:t>King.”</a:t>
            </a:r>
            <a:endParaRPr lang="en-US" sz="4000" i="1" dirty="0">
              <a:solidFill>
                <a:schemeClr val="bg1"/>
              </a:solidFill>
            </a:endParaRPr>
          </a:p>
        </p:txBody>
      </p:sp>
      <p:sp>
        <p:nvSpPr>
          <p:cNvPr id="4" name="Rectangle 3"/>
          <p:cNvSpPr/>
          <p:nvPr/>
        </p:nvSpPr>
        <p:spPr>
          <a:xfrm>
            <a:off x="-152400" y="190500"/>
            <a:ext cx="9144000" cy="954107"/>
          </a:xfrm>
          <a:prstGeom prst="rect">
            <a:avLst/>
          </a:prstGeom>
          <a:noFill/>
        </p:spPr>
        <p:txBody>
          <a:bodyPr>
            <a:spAutoFit/>
          </a:bodyPr>
          <a:lstStyle/>
          <a:p>
            <a:pPr algn="ctr" fontAlgn="auto">
              <a:spcBef>
                <a:spcPts val="0"/>
              </a:spcBef>
              <a:spcAft>
                <a:spcPts val="0"/>
              </a:spcAft>
              <a:defRPr/>
            </a:pPr>
            <a:r>
              <a:rPr lang="en-US" sz="5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Nehemiah 2:4,5</a:t>
            </a:r>
            <a:endParaRPr lang="en-US" sz="5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70530418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190500"/>
            <a:ext cx="5334000" cy="4876800"/>
          </a:xfrm>
        </p:spPr>
        <p:txBody>
          <a:bodyPr>
            <a:noAutofit/>
          </a:bodyPr>
          <a:lstStyle/>
          <a:p>
            <a:pPr marL="0" indent="0">
              <a:buNone/>
            </a:pPr>
            <a:endParaRPr lang="en-US" sz="4000" i="1" dirty="0">
              <a:solidFill>
                <a:schemeClr val="bg1"/>
              </a:solidFill>
            </a:endParaRPr>
          </a:p>
          <a:p>
            <a:pPr marL="0" indent="0" algn="ctr">
              <a:buNone/>
            </a:pPr>
            <a:r>
              <a:rPr lang="en-US" sz="4000" i="1" dirty="0" smtClean="0">
                <a:solidFill>
                  <a:schemeClr val="bg1"/>
                </a:solidFill>
              </a:rPr>
              <a:t>God </a:t>
            </a:r>
            <a:r>
              <a:rPr lang="en-US" sz="4000" i="1" dirty="0">
                <a:solidFill>
                  <a:schemeClr val="bg1"/>
                </a:solidFill>
              </a:rPr>
              <a:t>has not confined us to specific </a:t>
            </a:r>
            <a:r>
              <a:rPr lang="en-US" sz="4000" i="1" u="sng" dirty="0">
                <a:solidFill>
                  <a:schemeClr val="bg1"/>
                </a:solidFill>
              </a:rPr>
              <a:t>times</a:t>
            </a:r>
            <a:r>
              <a:rPr lang="en-US" sz="4000" i="1" dirty="0">
                <a:solidFill>
                  <a:schemeClr val="bg1"/>
                </a:solidFill>
              </a:rPr>
              <a:t> to pray, or a specific </a:t>
            </a:r>
            <a:r>
              <a:rPr lang="en-US" sz="4000" i="1" u="sng" dirty="0">
                <a:solidFill>
                  <a:schemeClr val="bg1"/>
                </a:solidFill>
              </a:rPr>
              <a:t>place</a:t>
            </a:r>
            <a:r>
              <a:rPr lang="en-US" sz="4000" i="1" dirty="0">
                <a:solidFill>
                  <a:schemeClr val="bg1"/>
                </a:solidFill>
              </a:rPr>
              <a:t>, or a specific </a:t>
            </a:r>
            <a:r>
              <a:rPr lang="en-US" sz="4000" i="1" u="sng" dirty="0">
                <a:solidFill>
                  <a:schemeClr val="bg1"/>
                </a:solidFill>
              </a:rPr>
              <a:t>posture</a:t>
            </a:r>
            <a:r>
              <a:rPr lang="en-US" sz="4000" i="1" dirty="0">
                <a:solidFill>
                  <a:schemeClr val="bg1"/>
                </a:solidFill>
              </a:rPr>
              <a:t> to assume during prayer</a:t>
            </a:r>
            <a:r>
              <a:rPr lang="en-US" sz="4000" i="1" dirty="0" smtClean="0">
                <a:solidFill>
                  <a:schemeClr val="bg1"/>
                </a:solidFill>
              </a:rPr>
              <a:t>.</a:t>
            </a:r>
          </a:p>
        </p:txBody>
      </p:sp>
    </p:spTree>
    <p:extLst>
      <p:ext uri="{BB962C8B-B14F-4D97-AF65-F5344CB8AC3E}">
        <p14:creationId xmlns:p14="http://schemas.microsoft.com/office/powerpoint/2010/main" val="236560550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342900"/>
            <a:ext cx="5791200" cy="5029200"/>
          </a:xfrm>
        </p:spPr>
        <p:txBody>
          <a:bodyPr>
            <a:noAutofit/>
          </a:bodyPr>
          <a:lstStyle/>
          <a:p>
            <a:pPr lvl="1"/>
            <a:r>
              <a:rPr lang="en-US" sz="2600" i="1" dirty="0" smtClean="0">
                <a:solidFill>
                  <a:schemeClr val="bg1"/>
                </a:solidFill>
              </a:rPr>
              <a:t>When </a:t>
            </a:r>
            <a:r>
              <a:rPr lang="en-US" sz="2600" i="1" dirty="0">
                <a:solidFill>
                  <a:schemeClr val="bg1"/>
                </a:solidFill>
              </a:rPr>
              <a:t>someone asks </a:t>
            </a:r>
            <a:r>
              <a:rPr lang="en-US" sz="2600" i="1" dirty="0" smtClean="0">
                <a:solidFill>
                  <a:schemeClr val="bg1"/>
                </a:solidFill>
              </a:rPr>
              <a:t>us a </a:t>
            </a:r>
            <a:r>
              <a:rPr lang="en-US" sz="2600" i="1" dirty="0">
                <a:solidFill>
                  <a:schemeClr val="bg1"/>
                </a:solidFill>
              </a:rPr>
              <a:t>bible question at work, do </a:t>
            </a:r>
            <a:r>
              <a:rPr lang="en-US" sz="2600" i="1" dirty="0" smtClean="0">
                <a:solidFill>
                  <a:schemeClr val="bg1"/>
                </a:solidFill>
              </a:rPr>
              <a:t>we quickly </a:t>
            </a:r>
            <a:r>
              <a:rPr lang="en-US" sz="2600" i="1" dirty="0">
                <a:solidFill>
                  <a:schemeClr val="bg1"/>
                </a:solidFill>
              </a:rPr>
              <a:t>pray for wisdom</a:t>
            </a:r>
            <a:r>
              <a:rPr lang="en-US" sz="2600" i="1" dirty="0" smtClean="0">
                <a:solidFill>
                  <a:schemeClr val="bg1"/>
                </a:solidFill>
              </a:rPr>
              <a:t>?</a:t>
            </a:r>
          </a:p>
          <a:p>
            <a:pPr lvl="1"/>
            <a:r>
              <a:rPr lang="en-US" sz="2600" i="1" dirty="0">
                <a:solidFill>
                  <a:schemeClr val="bg1"/>
                </a:solidFill>
              </a:rPr>
              <a:t>As </a:t>
            </a:r>
            <a:r>
              <a:rPr lang="en-US" sz="2600" i="1" dirty="0" smtClean="0">
                <a:solidFill>
                  <a:schemeClr val="bg1"/>
                </a:solidFill>
              </a:rPr>
              <a:t>we are </a:t>
            </a:r>
            <a:r>
              <a:rPr lang="en-US" sz="2600" i="1" dirty="0">
                <a:solidFill>
                  <a:schemeClr val="bg1"/>
                </a:solidFill>
              </a:rPr>
              <a:t>working or driving, and remember a Christian in need, do </a:t>
            </a:r>
            <a:r>
              <a:rPr lang="en-US" sz="2600" i="1" dirty="0" smtClean="0">
                <a:solidFill>
                  <a:schemeClr val="bg1"/>
                </a:solidFill>
              </a:rPr>
              <a:t>we pray </a:t>
            </a:r>
            <a:r>
              <a:rPr lang="en-US" sz="2600" i="1" dirty="0">
                <a:solidFill>
                  <a:schemeClr val="bg1"/>
                </a:solidFill>
              </a:rPr>
              <a:t>on their behalf? </a:t>
            </a:r>
            <a:endParaRPr lang="en-US" sz="2600" i="1" dirty="0" smtClean="0">
              <a:solidFill>
                <a:schemeClr val="bg1"/>
              </a:solidFill>
            </a:endParaRPr>
          </a:p>
          <a:p>
            <a:pPr lvl="1"/>
            <a:r>
              <a:rPr lang="en-US" sz="2600" i="1" dirty="0">
                <a:solidFill>
                  <a:schemeClr val="bg1"/>
                </a:solidFill>
              </a:rPr>
              <a:t>When </a:t>
            </a:r>
            <a:r>
              <a:rPr lang="en-US" sz="2600" i="1" dirty="0" smtClean="0">
                <a:solidFill>
                  <a:schemeClr val="bg1"/>
                </a:solidFill>
              </a:rPr>
              <a:t>we see </a:t>
            </a:r>
            <a:r>
              <a:rPr lang="en-US" sz="2600" i="1" dirty="0">
                <a:solidFill>
                  <a:schemeClr val="bg1"/>
                </a:solidFill>
              </a:rPr>
              <a:t>or hear someone attacking a truth found in the Bible, do </a:t>
            </a:r>
            <a:r>
              <a:rPr lang="en-US" sz="2600" i="1" dirty="0" smtClean="0">
                <a:solidFill>
                  <a:schemeClr val="bg1"/>
                </a:solidFill>
              </a:rPr>
              <a:t>we pray </a:t>
            </a:r>
            <a:r>
              <a:rPr lang="en-US" sz="2600" i="1" dirty="0">
                <a:solidFill>
                  <a:schemeClr val="bg1"/>
                </a:solidFill>
              </a:rPr>
              <a:t>for them? </a:t>
            </a:r>
            <a:endParaRPr lang="en-US" sz="2600" i="1" dirty="0" smtClean="0">
              <a:solidFill>
                <a:schemeClr val="bg1"/>
              </a:solidFill>
            </a:endParaRPr>
          </a:p>
          <a:p>
            <a:pPr lvl="1"/>
            <a:r>
              <a:rPr lang="en-US" sz="2600" i="1" dirty="0">
                <a:solidFill>
                  <a:schemeClr val="bg1"/>
                </a:solidFill>
              </a:rPr>
              <a:t>When a worry or anxiety enters </a:t>
            </a:r>
            <a:r>
              <a:rPr lang="en-US" sz="2600" i="1" dirty="0" smtClean="0">
                <a:solidFill>
                  <a:schemeClr val="bg1"/>
                </a:solidFill>
              </a:rPr>
              <a:t>our mind</a:t>
            </a:r>
            <a:r>
              <a:rPr lang="en-US" sz="2600" i="1" dirty="0">
                <a:solidFill>
                  <a:schemeClr val="bg1"/>
                </a:solidFill>
              </a:rPr>
              <a:t>, do </a:t>
            </a:r>
            <a:r>
              <a:rPr lang="en-US" sz="2600" i="1" dirty="0" smtClean="0">
                <a:solidFill>
                  <a:schemeClr val="bg1"/>
                </a:solidFill>
              </a:rPr>
              <a:t>we pray</a:t>
            </a:r>
            <a:r>
              <a:rPr lang="en-US" sz="2600" i="1" dirty="0">
                <a:solidFill>
                  <a:schemeClr val="bg1"/>
                </a:solidFill>
              </a:rPr>
              <a:t>? </a:t>
            </a:r>
          </a:p>
        </p:txBody>
      </p:sp>
    </p:spTree>
    <p:extLst>
      <p:ext uri="{BB962C8B-B14F-4D97-AF65-F5344CB8AC3E}">
        <p14:creationId xmlns:p14="http://schemas.microsoft.com/office/powerpoint/2010/main" val="151728805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104900"/>
            <a:ext cx="5181600" cy="3810000"/>
          </a:xfrm>
        </p:spPr>
        <p:txBody>
          <a:bodyPr>
            <a:noAutofit/>
          </a:bodyPr>
          <a:lstStyle/>
          <a:p>
            <a:pPr marL="0" indent="0" algn="ctr">
              <a:buNone/>
            </a:pPr>
            <a:r>
              <a:rPr lang="en-US" sz="4800" i="1" dirty="0" smtClean="0">
                <a:solidFill>
                  <a:schemeClr val="bg1"/>
                </a:solidFill>
              </a:rPr>
              <a:t>“casting </a:t>
            </a:r>
            <a:r>
              <a:rPr lang="en-US" sz="4800" i="1" dirty="0">
                <a:solidFill>
                  <a:schemeClr val="bg1"/>
                </a:solidFill>
              </a:rPr>
              <a:t>all your care upon Him, for He cares for you</a:t>
            </a:r>
            <a:r>
              <a:rPr lang="en-US" sz="4800" i="1" dirty="0" smtClean="0">
                <a:solidFill>
                  <a:schemeClr val="bg1"/>
                </a:solidFill>
              </a:rPr>
              <a:t>.”</a:t>
            </a:r>
            <a:endParaRPr lang="en-US" sz="4800" i="1" dirty="0">
              <a:solidFill>
                <a:schemeClr val="bg1"/>
              </a:solidFill>
            </a:endParaRPr>
          </a:p>
        </p:txBody>
      </p:sp>
      <p:sp>
        <p:nvSpPr>
          <p:cNvPr id="4" name="Rectangle 3"/>
          <p:cNvSpPr/>
          <p:nvPr/>
        </p:nvSpPr>
        <p:spPr>
          <a:xfrm>
            <a:off x="-152400" y="190500"/>
            <a:ext cx="9144000" cy="1107996"/>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1 Peter 5:7</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16181053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898" y="982421"/>
            <a:ext cx="9144000" cy="1200329"/>
          </a:xfrm>
          <a:prstGeom prst="rect">
            <a:avLst/>
          </a:prstGeom>
          <a:noFill/>
        </p:spPr>
        <p:txBody>
          <a:bodyPr>
            <a:spAutoFit/>
          </a:bodyPr>
          <a:lstStyle/>
          <a:p>
            <a:pPr algn="ctr" fontAlgn="auto">
              <a:spcBef>
                <a:spcPts val="0"/>
              </a:spcBef>
              <a:spcAft>
                <a:spcPts val="0"/>
              </a:spcAft>
              <a:defRPr/>
            </a:pPr>
            <a:r>
              <a:rPr lang="en-US" sz="72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“Praying Against Evil”</a:t>
            </a:r>
            <a:endParaRPr lang="en-US" sz="72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5432233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00" y="190500"/>
            <a:ext cx="5334000" cy="5334000"/>
          </a:xfrm>
        </p:spPr>
        <p:txBody>
          <a:bodyPr>
            <a:normAutofit fontScale="40000" lnSpcReduction="20000"/>
          </a:bodyPr>
          <a:lstStyle/>
          <a:p>
            <a:pPr marL="0" indent="0" algn="ctr">
              <a:buNone/>
            </a:pPr>
            <a:r>
              <a:rPr lang="en-US" sz="7000" dirty="0">
                <a:solidFill>
                  <a:schemeClr val="bg1"/>
                </a:solidFill>
              </a:rPr>
              <a:t>1 Corinthians 11</a:t>
            </a:r>
          </a:p>
          <a:p>
            <a:pPr marL="0" indent="0">
              <a:buNone/>
            </a:pPr>
            <a:r>
              <a:rPr lang="en-US" sz="5800" i="1" dirty="0">
                <a:solidFill>
                  <a:schemeClr val="bg1"/>
                </a:solidFill>
              </a:rPr>
              <a:t>23 For I received from the Lord that </a:t>
            </a:r>
            <a:r>
              <a:rPr lang="en-US" sz="5800" i="1" dirty="0" smtClean="0">
                <a:solidFill>
                  <a:schemeClr val="bg1"/>
                </a:solidFill>
              </a:rPr>
              <a:t>which   </a:t>
            </a:r>
            <a:r>
              <a:rPr lang="en-US" sz="5800" i="1" dirty="0">
                <a:solidFill>
                  <a:schemeClr val="bg1"/>
                </a:solidFill>
              </a:rPr>
              <a:t>I also delivered to you: that the Lord Jesus on the same night in which He was betrayed took bread; </a:t>
            </a:r>
            <a:endParaRPr lang="en-US" sz="5800" i="1" dirty="0" smtClean="0">
              <a:solidFill>
                <a:schemeClr val="bg1"/>
              </a:solidFill>
            </a:endParaRPr>
          </a:p>
          <a:p>
            <a:pPr marL="0" indent="0">
              <a:buNone/>
            </a:pPr>
            <a:r>
              <a:rPr lang="en-US" sz="5800" i="1" dirty="0" smtClean="0">
                <a:solidFill>
                  <a:schemeClr val="bg1"/>
                </a:solidFill>
              </a:rPr>
              <a:t>24 </a:t>
            </a:r>
            <a:r>
              <a:rPr lang="en-US" sz="5800" i="1" dirty="0">
                <a:solidFill>
                  <a:schemeClr val="bg1"/>
                </a:solidFill>
              </a:rPr>
              <a:t>and when He had given thanks, He broke it and said, “Take, eat, this is My body which is broken for you; do this in remembrance of Me.” </a:t>
            </a:r>
            <a:endParaRPr lang="en-US" sz="5800" i="1" dirty="0" smtClean="0">
              <a:solidFill>
                <a:schemeClr val="bg1"/>
              </a:solidFill>
            </a:endParaRPr>
          </a:p>
          <a:p>
            <a:pPr marL="0" indent="0">
              <a:buNone/>
            </a:pPr>
            <a:r>
              <a:rPr lang="en-US" sz="5800" i="1" dirty="0" smtClean="0">
                <a:solidFill>
                  <a:schemeClr val="bg1"/>
                </a:solidFill>
              </a:rPr>
              <a:t>25 </a:t>
            </a:r>
            <a:r>
              <a:rPr lang="en-US" sz="5800" i="1" dirty="0">
                <a:solidFill>
                  <a:schemeClr val="bg1"/>
                </a:solidFill>
              </a:rPr>
              <a:t>In the same manner He also took the cup after supper, saying, “This cup is the new covenant in My blood. This do, as often as you drink it, in remembrance of Me.” </a:t>
            </a:r>
            <a:r>
              <a:rPr lang="en-US" sz="5800" i="1" dirty="0" smtClean="0">
                <a:solidFill>
                  <a:schemeClr val="bg1"/>
                </a:solidFill>
              </a:rPr>
              <a:t>26 </a:t>
            </a:r>
            <a:r>
              <a:rPr lang="en-US" sz="5800" i="1" dirty="0">
                <a:solidFill>
                  <a:schemeClr val="bg1"/>
                </a:solidFill>
              </a:rPr>
              <a:t>For as often as you eat this bread and drink this cup, you proclaim the Lord’s death till He comes.</a:t>
            </a:r>
          </a:p>
        </p:txBody>
      </p:sp>
    </p:spTree>
    <p:extLst>
      <p:ext uri="{BB962C8B-B14F-4D97-AF65-F5344CB8AC3E}">
        <p14:creationId xmlns:p14="http://schemas.microsoft.com/office/powerpoint/2010/main" val="275329350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876300"/>
            <a:ext cx="5486400" cy="3810000"/>
          </a:xfrm>
        </p:spPr>
        <p:txBody>
          <a:bodyPr>
            <a:noAutofit/>
          </a:bodyPr>
          <a:lstStyle/>
          <a:p>
            <a:pPr marL="0" indent="0" algn="ctr">
              <a:buNone/>
            </a:pPr>
            <a:r>
              <a:rPr lang="en-US" sz="2700" i="1" dirty="0">
                <a:solidFill>
                  <a:schemeClr val="bg1"/>
                </a:solidFill>
              </a:rPr>
              <a:t>“For our struggle is not against flesh and blood, but against the rulers, against the powers, against the world forces of this darkness, against the spiritual forces of wickedness in the </a:t>
            </a:r>
            <a:r>
              <a:rPr lang="en-US" sz="2700" i="1" dirty="0" smtClean="0">
                <a:solidFill>
                  <a:schemeClr val="bg1"/>
                </a:solidFill>
              </a:rPr>
              <a:t>heavenly places…With </a:t>
            </a:r>
            <a:r>
              <a:rPr lang="en-US" sz="2700" i="1" dirty="0">
                <a:solidFill>
                  <a:schemeClr val="bg1"/>
                </a:solidFill>
              </a:rPr>
              <a:t>all prayer and petition pray at all times in the Spirit, and with this in view, be on the alert with all perseverance and petition for all the saints”</a:t>
            </a:r>
          </a:p>
        </p:txBody>
      </p:sp>
      <p:sp>
        <p:nvSpPr>
          <p:cNvPr id="4" name="Rectangle 3"/>
          <p:cNvSpPr/>
          <p:nvPr/>
        </p:nvSpPr>
        <p:spPr>
          <a:xfrm>
            <a:off x="-152400" y="190500"/>
            <a:ext cx="9144000" cy="830997"/>
          </a:xfrm>
          <a:prstGeom prst="rect">
            <a:avLst/>
          </a:prstGeom>
          <a:noFill/>
        </p:spPr>
        <p:txBody>
          <a:bodyPr>
            <a:spAutoFit/>
          </a:bodyPr>
          <a:lstStyle/>
          <a:p>
            <a:pPr algn="ctr" fontAlgn="auto">
              <a:spcBef>
                <a:spcPts val="0"/>
              </a:spcBef>
              <a:spcAft>
                <a:spcPts val="0"/>
              </a:spcAft>
              <a:defRPr/>
            </a:pPr>
            <a:r>
              <a:rPr lang="en-US" sz="4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Ephesians 6:12,18</a:t>
            </a:r>
            <a:endParaRPr lang="en-US" sz="4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9215487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342900"/>
            <a:ext cx="5334000" cy="5105400"/>
          </a:xfrm>
        </p:spPr>
        <p:txBody>
          <a:bodyPr>
            <a:noAutofit/>
          </a:bodyPr>
          <a:lstStyle/>
          <a:p>
            <a:r>
              <a:rPr lang="en-US" i="1" dirty="0" smtClean="0">
                <a:solidFill>
                  <a:schemeClr val="bg1"/>
                </a:solidFill>
              </a:rPr>
              <a:t>Do </a:t>
            </a:r>
            <a:r>
              <a:rPr lang="en-US" i="1" dirty="0">
                <a:solidFill>
                  <a:schemeClr val="bg1"/>
                </a:solidFill>
              </a:rPr>
              <a:t>we </a:t>
            </a:r>
            <a:r>
              <a:rPr lang="en-US" i="1" u="sng" dirty="0">
                <a:solidFill>
                  <a:schemeClr val="bg1"/>
                </a:solidFill>
              </a:rPr>
              <a:t>pray</a:t>
            </a:r>
            <a:r>
              <a:rPr lang="en-US" i="1" dirty="0">
                <a:solidFill>
                  <a:schemeClr val="bg1"/>
                </a:solidFill>
              </a:rPr>
              <a:t> </a:t>
            </a:r>
            <a:r>
              <a:rPr lang="en-US" i="1" u="sng" dirty="0">
                <a:solidFill>
                  <a:schemeClr val="bg1"/>
                </a:solidFill>
              </a:rPr>
              <a:t>against</a:t>
            </a:r>
            <a:r>
              <a:rPr lang="en-US" i="1" dirty="0">
                <a:solidFill>
                  <a:schemeClr val="bg1"/>
                </a:solidFill>
              </a:rPr>
              <a:t> </a:t>
            </a:r>
            <a:r>
              <a:rPr lang="en-US" i="1" u="sng" dirty="0">
                <a:solidFill>
                  <a:schemeClr val="bg1"/>
                </a:solidFill>
              </a:rPr>
              <a:t>evil</a:t>
            </a:r>
            <a:r>
              <a:rPr lang="en-US" i="1" dirty="0">
                <a:solidFill>
                  <a:schemeClr val="bg1"/>
                </a:solidFill>
              </a:rPr>
              <a:t>?  </a:t>
            </a:r>
            <a:endParaRPr lang="en-US" i="1" dirty="0" smtClean="0">
              <a:solidFill>
                <a:schemeClr val="bg1"/>
              </a:solidFill>
            </a:endParaRPr>
          </a:p>
          <a:p>
            <a:r>
              <a:rPr lang="en-US" i="1" dirty="0" smtClean="0">
                <a:solidFill>
                  <a:schemeClr val="bg1"/>
                </a:solidFill>
              </a:rPr>
              <a:t>Do </a:t>
            </a:r>
            <a:r>
              <a:rPr lang="en-US" i="1" dirty="0">
                <a:solidFill>
                  <a:schemeClr val="bg1"/>
                </a:solidFill>
              </a:rPr>
              <a:t>we </a:t>
            </a:r>
            <a:r>
              <a:rPr lang="en-US" i="1" u="sng" dirty="0">
                <a:solidFill>
                  <a:schemeClr val="bg1"/>
                </a:solidFill>
              </a:rPr>
              <a:t>earnestly</a:t>
            </a:r>
            <a:r>
              <a:rPr lang="en-US" i="1" dirty="0">
                <a:solidFill>
                  <a:schemeClr val="bg1"/>
                </a:solidFill>
              </a:rPr>
              <a:t> </a:t>
            </a:r>
            <a:r>
              <a:rPr lang="en-US" i="1" u="sng" dirty="0">
                <a:solidFill>
                  <a:schemeClr val="bg1"/>
                </a:solidFill>
              </a:rPr>
              <a:t>pray</a:t>
            </a:r>
            <a:r>
              <a:rPr lang="en-US" i="1" dirty="0">
                <a:solidFill>
                  <a:schemeClr val="bg1"/>
                </a:solidFill>
              </a:rPr>
              <a:t> against the things in our society that are </a:t>
            </a:r>
            <a:r>
              <a:rPr lang="en-US" i="1" u="sng" dirty="0">
                <a:solidFill>
                  <a:schemeClr val="bg1"/>
                </a:solidFill>
              </a:rPr>
              <a:t>undermining</a:t>
            </a:r>
            <a:r>
              <a:rPr lang="en-US" i="1" dirty="0">
                <a:solidFill>
                  <a:schemeClr val="bg1"/>
                </a:solidFill>
              </a:rPr>
              <a:t> </a:t>
            </a:r>
            <a:r>
              <a:rPr lang="en-US" i="1" u="sng" dirty="0">
                <a:solidFill>
                  <a:schemeClr val="bg1"/>
                </a:solidFill>
              </a:rPr>
              <a:t>the</a:t>
            </a:r>
            <a:r>
              <a:rPr lang="en-US" i="1" dirty="0">
                <a:solidFill>
                  <a:schemeClr val="bg1"/>
                </a:solidFill>
              </a:rPr>
              <a:t> </a:t>
            </a:r>
            <a:r>
              <a:rPr lang="en-US" i="1" u="sng" dirty="0">
                <a:solidFill>
                  <a:schemeClr val="bg1"/>
                </a:solidFill>
              </a:rPr>
              <a:t>faith</a:t>
            </a:r>
            <a:r>
              <a:rPr lang="en-US" i="1" dirty="0">
                <a:solidFill>
                  <a:schemeClr val="bg1"/>
                </a:solidFill>
              </a:rPr>
              <a:t> of our young people, </a:t>
            </a:r>
            <a:r>
              <a:rPr lang="en-US" i="1" u="sng" dirty="0">
                <a:solidFill>
                  <a:schemeClr val="bg1"/>
                </a:solidFill>
              </a:rPr>
              <a:t>destroying</a:t>
            </a:r>
            <a:r>
              <a:rPr lang="en-US" i="1" dirty="0">
                <a:solidFill>
                  <a:schemeClr val="bg1"/>
                </a:solidFill>
              </a:rPr>
              <a:t> people’s </a:t>
            </a:r>
            <a:r>
              <a:rPr lang="en-US" i="1" u="sng" dirty="0">
                <a:solidFill>
                  <a:schemeClr val="bg1"/>
                </a:solidFill>
              </a:rPr>
              <a:t>lives</a:t>
            </a:r>
            <a:r>
              <a:rPr lang="en-US" i="1" dirty="0">
                <a:solidFill>
                  <a:schemeClr val="bg1"/>
                </a:solidFill>
              </a:rPr>
              <a:t> and </a:t>
            </a:r>
            <a:r>
              <a:rPr lang="en-US" i="1" u="sng" dirty="0">
                <a:solidFill>
                  <a:schemeClr val="bg1"/>
                </a:solidFill>
              </a:rPr>
              <a:t>marriages</a:t>
            </a:r>
            <a:r>
              <a:rPr lang="en-US" i="1" dirty="0">
                <a:solidFill>
                  <a:schemeClr val="bg1"/>
                </a:solidFill>
              </a:rPr>
              <a:t>, and destroying the </a:t>
            </a:r>
            <a:r>
              <a:rPr lang="en-US" i="1" u="sng" dirty="0">
                <a:solidFill>
                  <a:schemeClr val="bg1"/>
                </a:solidFill>
              </a:rPr>
              <a:t>moral</a:t>
            </a:r>
            <a:r>
              <a:rPr lang="en-US" i="1" dirty="0">
                <a:solidFill>
                  <a:schemeClr val="bg1"/>
                </a:solidFill>
              </a:rPr>
              <a:t> </a:t>
            </a:r>
            <a:r>
              <a:rPr lang="en-US" i="1" u="sng" dirty="0">
                <a:solidFill>
                  <a:schemeClr val="bg1"/>
                </a:solidFill>
              </a:rPr>
              <a:t>integrity</a:t>
            </a:r>
            <a:r>
              <a:rPr lang="en-US" i="1" dirty="0">
                <a:solidFill>
                  <a:schemeClr val="bg1"/>
                </a:solidFill>
              </a:rPr>
              <a:t> of our culture?</a:t>
            </a:r>
          </a:p>
        </p:txBody>
      </p:sp>
    </p:spTree>
    <p:extLst>
      <p:ext uri="{BB962C8B-B14F-4D97-AF65-F5344CB8AC3E}">
        <p14:creationId xmlns:p14="http://schemas.microsoft.com/office/powerpoint/2010/main" val="215403295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342900"/>
            <a:ext cx="5334000" cy="5105400"/>
          </a:xfrm>
        </p:spPr>
        <p:txBody>
          <a:bodyPr>
            <a:noAutofit/>
          </a:bodyPr>
          <a:lstStyle/>
          <a:p>
            <a:r>
              <a:rPr lang="en-US" i="1" dirty="0" smtClean="0">
                <a:solidFill>
                  <a:schemeClr val="bg1"/>
                </a:solidFill>
              </a:rPr>
              <a:t>The book of Psalms covers a variety of themes from the heights </a:t>
            </a:r>
            <a:r>
              <a:rPr lang="en-US" i="1" dirty="0">
                <a:solidFill>
                  <a:schemeClr val="bg1"/>
                </a:solidFill>
              </a:rPr>
              <a:t>of praise (Psalm 145) to the depths of despair (Psalm 13</a:t>
            </a:r>
            <a:r>
              <a:rPr lang="en-US" i="1" dirty="0" smtClean="0">
                <a:solidFill>
                  <a:schemeClr val="bg1"/>
                </a:solidFill>
              </a:rPr>
              <a:t>).</a:t>
            </a:r>
          </a:p>
          <a:p>
            <a:pPr lvl="1"/>
            <a:r>
              <a:rPr lang="en-US" sz="3200" i="1" dirty="0" smtClean="0">
                <a:solidFill>
                  <a:schemeClr val="bg1"/>
                </a:solidFill>
              </a:rPr>
              <a:t>Also included are </a:t>
            </a:r>
            <a:r>
              <a:rPr lang="en-US" sz="3200" i="1" dirty="0">
                <a:solidFill>
                  <a:schemeClr val="bg1"/>
                </a:solidFill>
              </a:rPr>
              <a:t>petitions to God for the destruction of the adversary that the particular psalmist was facing. </a:t>
            </a:r>
          </a:p>
        </p:txBody>
      </p:sp>
    </p:spTree>
    <p:extLst>
      <p:ext uri="{BB962C8B-B14F-4D97-AF65-F5344CB8AC3E}">
        <p14:creationId xmlns:p14="http://schemas.microsoft.com/office/powerpoint/2010/main" val="224780208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342900"/>
            <a:ext cx="5334000" cy="5105400"/>
          </a:xfrm>
        </p:spPr>
        <p:txBody>
          <a:bodyPr>
            <a:noAutofit/>
          </a:bodyPr>
          <a:lstStyle/>
          <a:p>
            <a:r>
              <a:rPr lang="en-US" i="1" dirty="0">
                <a:solidFill>
                  <a:schemeClr val="bg1"/>
                </a:solidFill>
              </a:rPr>
              <a:t>These have been labeled "imprecatory psalms" </a:t>
            </a:r>
            <a:r>
              <a:rPr lang="en-US" i="1" dirty="0" smtClean="0">
                <a:solidFill>
                  <a:schemeClr val="bg1"/>
                </a:solidFill>
              </a:rPr>
              <a:t>and </a:t>
            </a:r>
            <a:r>
              <a:rPr lang="en-US" i="1" dirty="0">
                <a:solidFill>
                  <a:schemeClr val="bg1"/>
                </a:solidFill>
              </a:rPr>
              <a:t>have been placed in this category (Psalms 7</a:t>
            </a:r>
            <a:r>
              <a:rPr lang="en-US" i="1" dirty="0" smtClean="0">
                <a:solidFill>
                  <a:schemeClr val="bg1"/>
                </a:solidFill>
              </a:rPr>
              <a:t>, 35, 58, 69, 83, 109, 137 &amp; 139</a:t>
            </a:r>
            <a:r>
              <a:rPr lang="en-US" i="1" dirty="0">
                <a:solidFill>
                  <a:schemeClr val="bg1"/>
                </a:solidFill>
              </a:rPr>
              <a:t>). </a:t>
            </a:r>
            <a:endParaRPr lang="en-US" i="1" dirty="0" smtClean="0">
              <a:solidFill>
                <a:schemeClr val="bg1"/>
              </a:solidFill>
            </a:endParaRPr>
          </a:p>
          <a:p>
            <a:pPr lvl="1"/>
            <a:r>
              <a:rPr lang="en-US" sz="3000" i="1" dirty="0">
                <a:solidFill>
                  <a:schemeClr val="bg1"/>
                </a:solidFill>
              </a:rPr>
              <a:t>These are not the prayers of unspiritual or bitter men, for such writers refused to take their own revenge. </a:t>
            </a:r>
          </a:p>
        </p:txBody>
      </p:sp>
    </p:spTree>
    <p:extLst>
      <p:ext uri="{BB962C8B-B14F-4D97-AF65-F5344CB8AC3E}">
        <p14:creationId xmlns:p14="http://schemas.microsoft.com/office/powerpoint/2010/main" val="165876123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342900"/>
            <a:ext cx="5334000" cy="5105400"/>
          </a:xfrm>
        </p:spPr>
        <p:txBody>
          <a:bodyPr>
            <a:noAutofit/>
          </a:bodyPr>
          <a:lstStyle/>
          <a:p>
            <a:r>
              <a:rPr lang="en-US" sz="3100" i="1" dirty="0">
                <a:solidFill>
                  <a:schemeClr val="bg1"/>
                </a:solidFill>
              </a:rPr>
              <a:t>As Christians we need to learn that God is really the only defense that we have against the wicked in this world (Psalm 7:10; 109:26-29). </a:t>
            </a:r>
            <a:endParaRPr lang="en-US" sz="3100" i="1" dirty="0" smtClean="0">
              <a:solidFill>
                <a:schemeClr val="bg1"/>
              </a:solidFill>
            </a:endParaRPr>
          </a:p>
          <a:p>
            <a:pPr lvl="1"/>
            <a:r>
              <a:rPr lang="en-US" i="1" dirty="0" smtClean="0">
                <a:solidFill>
                  <a:schemeClr val="bg1"/>
                </a:solidFill>
              </a:rPr>
              <a:t>“</a:t>
            </a:r>
            <a:r>
              <a:rPr lang="en-US" i="1" dirty="0">
                <a:solidFill>
                  <a:schemeClr val="bg1"/>
                </a:solidFill>
              </a:rPr>
              <a:t>Fill their faces with dishonor, That they may seek Thy name, O Lord” - Psalm 83:16 </a:t>
            </a:r>
          </a:p>
        </p:txBody>
      </p:sp>
    </p:spTree>
    <p:extLst>
      <p:ext uri="{BB962C8B-B14F-4D97-AF65-F5344CB8AC3E}">
        <p14:creationId xmlns:p14="http://schemas.microsoft.com/office/powerpoint/2010/main" val="308134990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1028700"/>
            <a:ext cx="5410200" cy="3962400"/>
          </a:xfrm>
        </p:spPr>
        <p:txBody>
          <a:bodyPr>
            <a:noAutofit/>
          </a:bodyPr>
          <a:lstStyle/>
          <a:p>
            <a:pPr marL="0" indent="0" algn="ctr">
              <a:buNone/>
            </a:pPr>
            <a:r>
              <a:rPr lang="en-US" sz="4000" i="1" dirty="0">
                <a:solidFill>
                  <a:schemeClr val="bg1"/>
                </a:solidFill>
              </a:rPr>
              <a:t>“And men will say, ‘Surely there is a reward for the righteous; Surely there is a God who judges on earth</a:t>
            </a:r>
            <a:r>
              <a:rPr lang="en-US" sz="4000" i="1" dirty="0" smtClean="0">
                <a:solidFill>
                  <a:schemeClr val="bg1"/>
                </a:solidFill>
              </a:rPr>
              <a:t>!”</a:t>
            </a:r>
            <a:endParaRPr lang="en-US" sz="4000" i="1" dirty="0">
              <a:solidFill>
                <a:schemeClr val="bg1"/>
              </a:solidFill>
            </a:endParaRPr>
          </a:p>
        </p:txBody>
      </p:sp>
      <p:sp>
        <p:nvSpPr>
          <p:cNvPr id="4" name="Rectangle 3"/>
          <p:cNvSpPr/>
          <p:nvPr/>
        </p:nvSpPr>
        <p:spPr>
          <a:xfrm>
            <a:off x="-152400" y="190500"/>
            <a:ext cx="9144000" cy="1015663"/>
          </a:xfrm>
          <a:prstGeom prst="rect">
            <a:avLst/>
          </a:prstGeom>
          <a:noFill/>
        </p:spPr>
        <p:txBody>
          <a:bodyPr>
            <a:spAutoFit/>
          </a:bodyPr>
          <a:lstStyle/>
          <a:p>
            <a:pPr algn="ctr" fontAlgn="auto">
              <a:spcBef>
                <a:spcPts val="0"/>
              </a:spcBef>
              <a:spcAft>
                <a:spcPts val="0"/>
              </a:spcAft>
              <a:defRPr/>
            </a:pP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Psalm 58:11</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06962840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800100"/>
            <a:ext cx="9144000" cy="1323439"/>
          </a:xfrm>
          <a:prstGeom prst="rect">
            <a:avLst/>
          </a:prstGeom>
          <a:noFill/>
        </p:spPr>
        <p:txBody>
          <a:bodyPr>
            <a:spAutoFit/>
          </a:bodyPr>
          <a:lstStyle/>
          <a:p>
            <a:pPr algn="ctr" fontAlgn="auto">
              <a:spcBef>
                <a:spcPts val="0"/>
              </a:spcBef>
              <a:spcAft>
                <a:spcPts val="0"/>
              </a:spcAft>
              <a:defRPr/>
            </a:pPr>
            <a:r>
              <a:rPr lang="en-US" sz="8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“The First Step”</a:t>
            </a:r>
            <a:endParaRPr lang="en-US" sz="8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55563203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pPr marL="0" indent="0" algn="ctr">
              <a:buNone/>
            </a:pPr>
            <a:r>
              <a:rPr lang="en-US" sz="3400" i="1" dirty="0">
                <a:solidFill>
                  <a:schemeClr val="bg1"/>
                </a:solidFill>
              </a:rPr>
              <a:t>“We should never make prayer too complicated.  Jesus taught us to come like children to a father.  Openness, honesty, and trust mark the communication of children with their father” (Foster </a:t>
            </a:r>
            <a:r>
              <a:rPr lang="en-US" sz="3400" i="1" dirty="0" smtClean="0">
                <a:solidFill>
                  <a:schemeClr val="bg1"/>
                </a:solidFill>
              </a:rPr>
              <a:t>p. 40</a:t>
            </a:r>
            <a:r>
              <a:rPr lang="en-US" sz="3400" i="1" dirty="0">
                <a:solidFill>
                  <a:schemeClr val="bg1"/>
                </a:solidFill>
              </a:rPr>
              <a:t>).</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953468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876300"/>
            <a:ext cx="5562600" cy="3810000"/>
          </a:xfrm>
        </p:spPr>
        <p:txBody>
          <a:bodyPr>
            <a:noAutofit/>
          </a:bodyPr>
          <a:lstStyle/>
          <a:p>
            <a:pPr marL="0" indent="0" algn="ctr">
              <a:buNone/>
            </a:pPr>
            <a:r>
              <a:rPr lang="en-US" sz="3100" i="1" dirty="0">
                <a:solidFill>
                  <a:schemeClr val="bg1"/>
                </a:solidFill>
              </a:rPr>
              <a:t>“Ask, and it will be given to you; seek, and you will find; knock, and it will be opened to you. 8 For everyone who asks receives, and he who seeks finds, and to him who knocks it will be opened. 9 Or what man is there among you who, if his son asks for bread, will give him a stone? </a:t>
            </a:r>
            <a:r>
              <a:rPr lang="en-US" sz="3100" i="1" dirty="0" smtClean="0">
                <a:solidFill>
                  <a:schemeClr val="bg1"/>
                </a:solidFill>
              </a:rPr>
              <a:t>“</a:t>
            </a:r>
            <a:endParaRPr lang="en-US" sz="3100" i="1" dirty="0">
              <a:solidFill>
                <a:schemeClr val="bg1"/>
              </a:solidFill>
            </a:endParaRPr>
          </a:p>
        </p:txBody>
      </p:sp>
      <p:sp>
        <p:nvSpPr>
          <p:cNvPr id="4" name="Rectangle 3"/>
          <p:cNvSpPr/>
          <p:nvPr/>
        </p:nvSpPr>
        <p:spPr>
          <a:xfrm>
            <a:off x="-152400" y="190500"/>
            <a:ext cx="9144000" cy="923330"/>
          </a:xfrm>
          <a:prstGeom prst="rect">
            <a:avLst/>
          </a:prstGeom>
          <a:noFill/>
        </p:spPr>
        <p:txBody>
          <a:bodyPr>
            <a:spAutoFit/>
          </a:bodyPr>
          <a:lstStyle/>
          <a:p>
            <a:pPr algn="ctr" fontAlgn="auto">
              <a:spcBef>
                <a:spcPts val="0"/>
              </a:spcBef>
              <a:spcAft>
                <a:spcPts val="0"/>
              </a:spcAft>
              <a:defRPr/>
            </a:pP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Matthew 7:7-11</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85336102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876300"/>
            <a:ext cx="5562600" cy="3810000"/>
          </a:xfrm>
        </p:spPr>
        <p:txBody>
          <a:bodyPr>
            <a:noAutofit/>
          </a:bodyPr>
          <a:lstStyle/>
          <a:p>
            <a:pPr marL="0" indent="0" algn="ctr">
              <a:buNone/>
            </a:pPr>
            <a:r>
              <a:rPr lang="en-US" sz="3200" i="1" dirty="0" smtClean="0">
                <a:solidFill>
                  <a:schemeClr val="bg1"/>
                </a:solidFill>
              </a:rPr>
              <a:t>10 “Or </a:t>
            </a:r>
            <a:r>
              <a:rPr lang="en-US" sz="3200" i="1" dirty="0">
                <a:solidFill>
                  <a:schemeClr val="bg1"/>
                </a:solidFill>
              </a:rPr>
              <a:t>if he asks for a fish, will he give him a serpent? 11 If you then, being evil, know how to give good gifts to your children, how much more will your Father who is in heaven give good things to those who ask Him</a:t>
            </a:r>
            <a:r>
              <a:rPr lang="en-US" sz="3200" i="1" dirty="0" smtClean="0">
                <a:solidFill>
                  <a:schemeClr val="bg1"/>
                </a:solidFill>
              </a:rPr>
              <a:t>!”</a:t>
            </a:r>
            <a:endParaRPr lang="en-US" sz="3200" i="1" dirty="0">
              <a:solidFill>
                <a:schemeClr val="bg1"/>
              </a:solidFill>
            </a:endParaRPr>
          </a:p>
        </p:txBody>
      </p:sp>
      <p:sp>
        <p:nvSpPr>
          <p:cNvPr id="4" name="Rectangle 3"/>
          <p:cNvSpPr/>
          <p:nvPr/>
        </p:nvSpPr>
        <p:spPr>
          <a:xfrm>
            <a:off x="-152400" y="190500"/>
            <a:ext cx="9144000" cy="923330"/>
          </a:xfrm>
          <a:prstGeom prst="rect">
            <a:avLst/>
          </a:prstGeom>
          <a:noFill/>
        </p:spPr>
        <p:txBody>
          <a:bodyPr>
            <a:spAutoFit/>
          </a:bodyPr>
          <a:lstStyle/>
          <a:p>
            <a:pPr algn="ctr">
              <a:defRPr/>
            </a:pPr>
            <a:r>
              <a:rPr lang="en-US" sz="54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Matthew 7:7-11</a:t>
            </a:r>
            <a:endParaRPr lang="en-US" sz="54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99162269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00200" y="266700"/>
            <a:ext cx="5867400" cy="5181600"/>
          </a:xfrm>
        </p:spPr>
        <p:txBody>
          <a:bodyPr>
            <a:normAutofit/>
          </a:bodyPr>
          <a:lstStyle/>
          <a:p>
            <a:r>
              <a:rPr lang="en-US" sz="3000" b="1" dirty="0" smtClean="0">
                <a:solidFill>
                  <a:schemeClr val="bg1"/>
                </a:solidFill>
              </a:rPr>
              <a:t>210 – Alone At Eve</a:t>
            </a:r>
            <a:endParaRPr lang="en-US" sz="3000" b="1" dirty="0" smtClean="0">
              <a:solidFill>
                <a:schemeClr val="bg1"/>
              </a:solidFill>
            </a:endParaRPr>
          </a:p>
          <a:p>
            <a:r>
              <a:rPr lang="en-US" sz="3000" b="1" dirty="0" smtClean="0">
                <a:solidFill>
                  <a:schemeClr val="bg1"/>
                </a:solidFill>
              </a:rPr>
              <a:t>378 – The Solid Rock</a:t>
            </a:r>
            <a:endParaRPr lang="en-US" sz="3000" b="1" dirty="0" smtClean="0">
              <a:solidFill>
                <a:schemeClr val="bg1"/>
              </a:solidFill>
            </a:endParaRPr>
          </a:p>
          <a:p>
            <a:r>
              <a:rPr lang="en-US" sz="3000" b="1" dirty="0" smtClean="0">
                <a:solidFill>
                  <a:schemeClr val="bg1"/>
                </a:solidFill>
              </a:rPr>
              <a:t>Opening Prayer</a:t>
            </a:r>
          </a:p>
          <a:p>
            <a:r>
              <a:rPr lang="en-US" sz="3000" b="1" dirty="0" smtClean="0">
                <a:solidFill>
                  <a:schemeClr val="bg1"/>
                </a:solidFill>
              </a:rPr>
              <a:t>157 – At The Cross</a:t>
            </a:r>
            <a:endParaRPr lang="en-US" sz="3000" b="1" dirty="0" smtClean="0">
              <a:solidFill>
                <a:schemeClr val="bg1"/>
              </a:solidFill>
            </a:endParaRPr>
          </a:p>
          <a:p>
            <a:r>
              <a:rPr lang="en-US" sz="3000" b="1" dirty="0" smtClean="0">
                <a:solidFill>
                  <a:schemeClr val="bg1"/>
                </a:solidFill>
              </a:rPr>
              <a:t>340 – I Gave My Life For Thee</a:t>
            </a:r>
            <a:endParaRPr lang="en-US" sz="3000" b="1" dirty="0" smtClean="0">
              <a:solidFill>
                <a:schemeClr val="bg1"/>
              </a:solidFill>
            </a:endParaRPr>
          </a:p>
          <a:p>
            <a:r>
              <a:rPr lang="en-US" sz="2900" b="1" dirty="0" smtClean="0">
                <a:solidFill>
                  <a:schemeClr val="bg1"/>
                </a:solidFill>
              </a:rPr>
              <a:t>380 – It Won’t Be Very Long</a:t>
            </a:r>
            <a:endParaRPr lang="en-US" sz="2900" b="1" dirty="0" smtClean="0">
              <a:solidFill>
                <a:schemeClr val="bg1"/>
              </a:solidFill>
            </a:endParaRPr>
          </a:p>
          <a:p>
            <a:r>
              <a:rPr lang="en-US" sz="3000" b="1" dirty="0" smtClean="0">
                <a:solidFill>
                  <a:schemeClr val="bg1"/>
                </a:solidFill>
              </a:rPr>
              <a:t>Sermon</a:t>
            </a:r>
          </a:p>
          <a:p>
            <a:r>
              <a:rPr lang="en-US" sz="3000" b="1" dirty="0" smtClean="0">
                <a:solidFill>
                  <a:schemeClr val="bg1"/>
                </a:solidFill>
              </a:rPr>
              <a:t>319 – Only A Step</a:t>
            </a:r>
            <a:endParaRPr lang="en-US" sz="3000" b="1" dirty="0" smtClean="0">
              <a:solidFill>
                <a:schemeClr val="bg1"/>
              </a:solidFill>
            </a:endParaRPr>
          </a:p>
          <a:p>
            <a:r>
              <a:rPr lang="en-US" sz="3000" b="1" dirty="0" smtClean="0">
                <a:solidFill>
                  <a:schemeClr val="bg1"/>
                </a:solidFill>
              </a:rPr>
              <a:t>251 – I’m Happy Today</a:t>
            </a:r>
            <a:endParaRPr lang="en-US" sz="3000" b="1" dirty="0">
              <a:solidFill>
                <a:schemeClr val="bg1"/>
              </a:solidFill>
            </a:endParaRPr>
          </a:p>
        </p:txBody>
      </p:sp>
    </p:spTree>
    <p:extLst>
      <p:ext uri="{BB962C8B-B14F-4D97-AF65-F5344CB8AC3E}">
        <p14:creationId xmlns:p14="http://schemas.microsoft.com/office/powerpoint/2010/main" val="77653415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800100"/>
            <a:ext cx="9144000" cy="1323439"/>
          </a:xfrm>
          <a:prstGeom prst="rect">
            <a:avLst/>
          </a:prstGeom>
          <a:noFill/>
        </p:spPr>
        <p:txBody>
          <a:bodyPr>
            <a:spAutoFit/>
          </a:bodyPr>
          <a:lstStyle/>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“Thy Will Be Done”</a:t>
            </a:r>
            <a:endPar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12670604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266700"/>
            <a:ext cx="5257800" cy="4724399"/>
          </a:xfrm>
        </p:spPr>
        <p:txBody>
          <a:bodyPr>
            <a:noAutofit/>
          </a:bodyPr>
          <a:lstStyle/>
          <a:p>
            <a:pPr marL="0" indent="0">
              <a:buNone/>
            </a:pPr>
            <a:r>
              <a:rPr lang="en-US" sz="2600" i="1" dirty="0">
                <a:solidFill>
                  <a:schemeClr val="bg1"/>
                </a:solidFill>
              </a:rPr>
              <a:t>“What is </a:t>
            </a:r>
            <a:r>
              <a:rPr lang="en-US" sz="2600" i="1" dirty="0" smtClean="0">
                <a:solidFill>
                  <a:schemeClr val="bg1"/>
                </a:solidFill>
              </a:rPr>
              <a:t>Your </a:t>
            </a:r>
            <a:r>
              <a:rPr lang="en-US" sz="2600" i="1" dirty="0">
                <a:solidFill>
                  <a:schemeClr val="bg1"/>
                </a:solidFill>
              </a:rPr>
              <a:t>will?” </a:t>
            </a:r>
            <a:r>
              <a:rPr lang="en-US" sz="2600" i="1" dirty="0" smtClean="0">
                <a:solidFill>
                  <a:schemeClr val="bg1"/>
                </a:solidFill>
              </a:rPr>
              <a:t>“</a:t>
            </a:r>
            <a:r>
              <a:rPr lang="en-US" sz="2600" i="1" dirty="0">
                <a:solidFill>
                  <a:schemeClr val="bg1"/>
                </a:solidFill>
              </a:rPr>
              <a:t>What would please You?” “What would advance Your Kingdom upon the earth?”  This is the attitude that should stand behind all our prayers and permeate our entire life experience.  In prayer there needs to be relinquishment.  We are committed to letting go of our will whenever it conflicts with the will and way of God.  Obviously, our goal is to learn always to think God’s thoughts after Him” (Foster p. 37). </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902" t="15165" r="25321"/>
          <a:stretch/>
        </p:blipFill>
        <p:spPr bwMode="auto">
          <a:xfrm>
            <a:off x="152400" y="114300"/>
            <a:ext cx="3429000" cy="5486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52136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90500"/>
            <a:ext cx="5334000" cy="5180882"/>
          </a:xfrm>
        </p:spPr>
        <p:txBody>
          <a:bodyPr>
            <a:noAutofit/>
          </a:bodyPr>
          <a:lstStyle/>
          <a:p>
            <a:r>
              <a:rPr lang="en-US" sz="3200" i="1" dirty="0">
                <a:solidFill>
                  <a:schemeClr val="bg1"/>
                </a:solidFill>
              </a:rPr>
              <a:t>In prayer we are constantly attempting to completely pattern our </a:t>
            </a:r>
            <a:r>
              <a:rPr lang="en-US" sz="3200" i="1" u="sng" dirty="0">
                <a:solidFill>
                  <a:schemeClr val="bg1"/>
                </a:solidFill>
              </a:rPr>
              <a:t>thoughts</a:t>
            </a:r>
            <a:r>
              <a:rPr lang="en-US" sz="3200" i="1" dirty="0">
                <a:solidFill>
                  <a:schemeClr val="bg1"/>
                </a:solidFill>
              </a:rPr>
              <a:t>, </a:t>
            </a:r>
            <a:r>
              <a:rPr lang="en-US" sz="3200" i="1" u="sng" dirty="0">
                <a:solidFill>
                  <a:schemeClr val="bg1"/>
                </a:solidFill>
              </a:rPr>
              <a:t>attitudes</a:t>
            </a:r>
            <a:r>
              <a:rPr lang="en-US" sz="3200" i="1" dirty="0">
                <a:solidFill>
                  <a:schemeClr val="bg1"/>
                </a:solidFill>
              </a:rPr>
              <a:t> and </a:t>
            </a:r>
            <a:r>
              <a:rPr lang="en-US" sz="3200" i="1" u="sng" dirty="0">
                <a:solidFill>
                  <a:schemeClr val="bg1"/>
                </a:solidFill>
              </a:rPr>
              <a:t>daily</a:t>
            </a:r>
            <a:r>
              <a:rPr lang="en-US" sz="3200" i="1" dirty="0">
                <a:solidFill>
                  <a:schemeClr val="bg1"/>
                </a:solidFill>
              </a:rPr>
              <a:t> </a:t>
            </a:r>
            <a:r>
              <a:rPr lang="en-US" sz="3200" i="1" u="sng" dirty="0">
                <a:solidFill>
                  <a:schemeClr val="bg1"/>
                </a:solidFill>
              </a:rPr>
              <a:t>lives</a:t>
            </a:r>
            <a:r>
              <a:rPr lang="en-US" sz="3200" i="1" dirty="0">
                <a:solidFill>
                  <a:schemeClr val="bg1"/>
                </a:solidFill>
              </a:rPr>
              <a:t> after what God would </a:t>
            </a:r>
            <a:r>
              <a:rPr lang="en-US" sz="3200" i="1" u="sng" dirty="0" smtClean="0">
                <a:solidFill>
                  <a:schemeClr val="bg1"/>
                </a:solidFill>
              </a:rPr>
              <a:t>want.</a:t>
            </a:r>
          </a:p>
          <a:p>
            <a:pPr lvl="1"/>
            <a:r>
              <a:rPr lang="en-US" sz="2800" i="1" dirty="0">
                <a:solidFill>
                  <a:schemeClr val="bg1"/>
                </a:solidFill>
              </a:rPr>
              <a:t>“Thy will be done on earth as it is in heaven” </a:t>
            </a:r>
            <a:r>
              <a:rPr lang="en-US" sz="2800" i="1" dirty="0" smtClean="0">
                <a:solidFill>
                  <a:schemeClr val="bg1"/>
                </a:solidFill>
              </a:rPr>
              <a:t>– Matt. 6:10</a:t>
            </a:r>
          </a:p>
          <a:p>
            <a:pPr lvl="1"/>
            <a:r>
              <a:rPr lang="en-US" sz="2800" i="1" dirty="0">
                <a:solidFill>
                  <a:schemeClr val="bg1"/>
                </a:solidFill>
              </a:rPr>
              <a:t>“Yet not My will, but </a:t>
            </a:r>
            <a:r>
              <a:rPr lang="en-US" sz="2800" i="1" dirty="0" err="1">
                <a:solidFill>
                  <a:schemeClr val="bg1"/>
                </a:solidFill>
              </a:rPr>
              <a:t>Thine</a:t>
            </a:r>
            <a:r>
              <a:rPr lang="en-US" sz="2800" i="1" dirty="0">
                <a:solidFill>
                  <a:schemeClr val="bg1"/>
                </a:solidFill>
              </a:rPr>
              <a:t> be done</a:t>
            </a:r>
            <a:r>
              <a:rPr lang="en-US" sz="2800" i="1" dirty="0" smtClean="0">
                <a:solidFill>
                  <a:schemeClr val="bg1"/>
                </a:solidFill>
              </a:rPr>
              <a:t>” – Luke 22:42</a:t>
            </a:r>
            <a:endParaRPr lang="en-US" sz="2800" i="1" dirty="0">
              <a:solidFill>
                <a:schemeClr val="bg1"/>
              </a:solidFill>
            </a:endParaRPr>
          </a:p>
        </p:txBody>
      </p:sp>
    </p:spTree>
    <p:extLst>
      <p:ext uri="{BB962C8B-B14F-4D97-AF65-F5344CB8AC3E}">
        <p14:creationId xmlns:p14="http://schemas.microsoft.com/office/powerpoint/2010/main" val="30152580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952500"/>
            <a:ext cx="5257800" cy="3962400"/>
          </a:xfrm>
        </p:spPr>
        <p:txBody>
          <a:bodyPr>
            <a:noAutofit/>
          </a:bodyPr>
          <a:lstStyle/>
          <a:p>
            <a:pPr marL="0" indent="0" algn="ctr">
              <a:buNone/>
            </a:pPr>
            <a:r>
              <a:rPr lang="en-US" sz="4400" i="1" dirty="0">
                <a:solidFill>
                  <a:schemeClr val="bg1"/>
                </a:solidFill>
              </a:rPr>
              <a:t>“We are to grow up in all aspects into Him, who is the head, even Christ” </a:t>
            </a:r>
          </a:p>
        </p:txBody>
      </p:sp>
      <p:sp>
        <p:nvSpPr>
          <p:cNvPr id="4" name="Rectangle 3"/>
          <p:cNvSpPr/>
          <p:nvPr/>
        </p:nvSpPr>
        <p:spPr>
          <a:xfrm>
            <a:off x="-152400" y="190500"/>
            <a:ext cx="9144000" cy="923330"/>
          </a:xfrm>
          <a:prstGeom prst="rect">
            <a:avLst/>
          </a:prstGeom>
          <a:noFill/>
        </p:spPr>
        <p:txBody>
          <a:bodyPr>
            <a:spAutoFit/>
          </a:bodyPr>
          <a:lstStyle/>
          <a:p>
            <a:pPr algn="ctr" fontAlgn="auto">
              <a:spcBef>
                <a:spcPts val="0"/>
              </a:spcBef>
              <a:spcAft>
                <a:spcPts val="0"/>
              </a:spcAft>
              <a:defRPr/>
            </a:pPr>
            <a:r>
              <a:rPr lang="en-US" sz="5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Ephesians 4:15</a:t>
            </a:r>
            <a:endParaRPr lang="en-US" sz="5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13817879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104900"/>
            <a:ext cx="5410200" cy="4038600"/>
          </a:xfrm>
        </p:spPr>
        <p:txBody>
          <a:bodyPr>
            <a:noAutofit/>
          </a:bodyPr>
          <a:lstStyle/>
          <a:p>
            <a:pPr marL="0" indent="0" algn="ctr">
              <a:buNone/>
            </a:pPr>
            <a:r>
              <a:rPr lang="en-US" sz="4400" i="1" dirty="0">
                <a:solidFill>
                  <a:schemeClr val="bg1"/>
                </a:solidFill>
              </a:rPr>
              <a:t>“We are taking every thought captive to the obedience of Christ” </a:t>
            </a:r>
          </a:p>
        </p:txBody>
      </p:sp>
      <p:sp>
        <p:nvSpPr>
          <p:cNvPr id="4" name="Rectangle 3"/>
          <p:cNvSpPr/>
          <p:nvPr/>
        </p:nvSpPr>
        <p:spPr>
          <a:xfrm>
            <a:off x="-152400" y="190500"/>
            <a:ext cx="9144000" cy="1015663"/>
          </a:xfrm>
          <a:prstGeom prst="rect">
            <a:avLst/>
          </a:prstGeom>
          <a:noFill/>
        </p:spPr>
        <p:txBody>
          <a:bodyPr>
            <a:spAutoFit/>
          </a:bodyPr>
          <a:lstStyle/>
          <a:p>
            <a:pPr algn="ctr" fontAlgn="auto">
              <a:spcBef>
                <a:spcPts val="0"/>
              </a:spcBef>
              <a:spcAft>
                <a:spcPts val="0"/>
              </a:spcAft>
              <a:defRPr/>
            </a:pP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2 Cor. 10:5</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0605339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554545"/>
          </a:xfrm>
          <a:prstGeom prst="rect">
            <a:avLst/>
          </a:prstGeom>
          <a:noFill/>
        </p:spPr>
        <p:txBody>
          <a:bodyPr>
            <a:spAutoFit/>
          </a:bodyPr>
          <a:lstStyle/>
          <a:p>
            <a:pPr algn="ctr" fontAlgn="auto">
              <a:spcBef>
                <a:spcPts val="0"/>
              </a:spcBef>
              <a:spcAft>
                <a:spcPts val="0"/>
              </a:spcAft>
              <a:defRPr/>
            </a:pPr>
            <a:r>
              <a:rPr lang="en-US" sz="8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“We Are </a:t>
            </a:r>
          </a:p>
          <a:p>
            <a:pPr algn="ctr" fontAlgn="auto">
              <a:spcBef>
                <a:spcPts val="0"/>
              </a:spcBef>
              <a:spcAft>
                <a:spcPts val="0"/>
              </a:spcAft>
              <a:defRPr/>
            </a:pPr>
            <a:r>
              <a:rPr lang="en-US" sz="8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Being Heard”</a:t>
            </a:r>
            <a:endParaRPr lang="en-US" sz="8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39701044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90500"/>
            <a:ext cx="5257800" cy="5180882"/>
          </a:xfrm>
        </p:spPr>
        <p:txBody>
          <a:bodyPr>
            <a:noAutofit/>
          </a:bodyPr>
          <a:lstStyle/>
          <a:p>
            <a:r>
              <a:rPr lang="en-US" sz="3200" i="1" dirty="0">
                <a:solidFill>
                  <a:schemeClr val="bg1"/>
                </a:solidFill>
              </a:rPr>
              <a:t>It is true that prayer cannot change a person’s freewill </a:t>
            </a:r>
            <a:r>
              <a:rPr lang="en-US" sz="3200" i="1" dirty="0" smtClean="0">
                <a:solidFill>
                  <a:schemeClr val="bg1"/>
                </a:solidFill>
              </a:rPr>
              <a:t>(Exodus 8:15).</a:t>
            </a:r>
          </a:p>
          <a:p>
            <a:r>
              <a:rPr lang="en-US" sz="3200" i="1" dirty="0">
                <a:solidFill>
                  <a:schemeClr val="bg1"/>
                </a:solidFill>
              </a:rPr>
              <a:t>There must be some reason that God wants us to pray not only for ourselves, but also for </a:t>
            </a:r>
            <a:r>
              <a:rPr lang="en-US" sz="3200" i="1" dirty="0" smtClean="0">
                <a:solidFill>
                  <a:schemeClr val="bg1"/>
                </a:solidFill>
              </a:rPr>
              <a:t>others.</a:t>
            </a:r>
          </a:p>
          <a:p>
            <a:pPr lvl="1"/>
            <a:r>
              <a:rPr lang="en-US" sz="3000" i="1" dirty="0" smtClean="0">
                <a:solidFill>
                  <a:schemeClr val="bg1"/>
                </a:solidFill>
              </a:rPr>
              <a:t>Abraham – Gen. 18:23-32</a:t>
            </a:r>
          </a:p>
        </p:txBody>
      </p:sp>
    </p:spTree>
    <p:extLst>
      <p:ext uri="{BB962C8B-B14F-4D97-AF65-F5344CB8AC3E}">
        <p14:creationId xmlns:p14="http://schemas.microsoft.com/office/powerpoint/2010/main" val="312443080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28800" y="190500"/>
            <a:ext cx="5410200" cy="5180882"/>
          </a:xfrm>
        </p:spPr>
        <p:txBody>
          <a:bodyPr>
            <a:noAutofit/>
          </a:bodyPr>
          <a:lstStyle/>
          <a:p>
            <a:r>
              <a:rPr lang="en-US" sz="3200" i="1" dirty="0">
                <a:solidFill>
                  <a:schemeClr val="bg1"/>
                </a:solidFill>
              </a:rPr>
              <a:t>Prayer </a:t>
            </a:r>
            <a:r>
              <a:rPr lang="en-US" sz="3200" i="1" dirty="0" smtClean="0">
                <a:solidFill>
                  <a:schemeClr val="bg1"/>
                </a:solidFill>
              </a:rPr>
              <a:t>may…</a:t>
            </a:r>
          </a:p>
          <a:p>
            <a:pPr lvl="1"/>
            <a:r>
              <a:rPr lang="en-US" sz="2800" i="1" dirty="0" smtClean="0">
                <a:solidFill>
                  <a:schemeClr val="bg1"/>
                </a:solidFill>
              </a:rPr>
              <a:t> </a:t>
            </a:r>
            <a:r>
              <a:rPr lang="en-US" sz="2800" i="1" dirty="0">
                <a:solidFill>
                  <a:schemeClr val="bg1"/>
                </a:solidFill>
              </a:rPr>
              <a:t>give someone one more chance to repent. </a:t>
            </a:r>
            <a:endParaRPr lang="en-US" sz="2800" i="1" dirty="0" smtClean="0">
              <a:solidFill>
                <a:schemeClr val="bg1"/>
              </a:solidFill>
            </a:endParaRPr>
          </a:p>
          <a:p>
            <a:pPr lvl="1"/>
            <a:r>
              <a:rPr lang="en-US" sz="2800" i="1" dirty="0" smtClean="0">
                <a:solidFill>
                  <a:schemeClr val="bg1"/>
                </a:solidFill>
              </a:rPr>
              <a:t>bring </a:t>
            </a:r>
            <a:r>
              <a:rPr lang="en-US" sz="2800" i="1" dirty="0">
                <a:solidFill>
                  <a:schemeClr val="bg1"/>
                </a:solidFill>
              </a:rPr>
              <a:t>about more favorable circumstances in which to hear the gospel. </a:t>
            </a:r>
            <a:endParaRPr lang="en-US" sz="2800" i="1" dirty="0" smtClean="0">
              <a:solidFill>
                <a:schemeClr val="bg1"/>
              </a:solidFill>
            </a:endParaRPr>
          </a:p>
          <a:p>
            <a:pPr lvl="1"/>
            <a:r>
              <a:rPr lang="en-US" sz="2800" i="1" dirty="0" smtClean="0">
                <a:solidFill>
                  <a:schemeClr val="bg1"/>
                </a:solidFill>
              </a:rPr>
              <a:t>trigger </a:t>
            </a:r>
            <a:r>
              <a:rPr lang="en-US" sz="2800" i="1" dirty="0">
                <a:solidFill>
                  <a:schemeClr val="bg1"/>
                </a:solidFill>
              </a:rPr>
              <a:t>a chain of events in the life of a loved one or friend, events which could humble a person </a:t>
            </a:r>
            <a:r>
              <a:rPr lang="en-US" sz="2800" i="1" dirty="0" smtClean="0">
                <a:solidFill>
                  <a:schemeClr val="bg1"/>
                </a:solidFill>
              </a:rPr>
              <a:t>and </a:t>
            </a:r>
            <a:r>
              <a:rPr lang="en-US" sz="2800" i="1" dirty="0">
                <a:solidFill>
                  <a:schemeClr val="bg1"/>
                </a:solidFill>
              </a:rPr>
              <a:t>bring about a more receptive frame of </a:t>
            </a:r>
            <a:r>
              <a:rPr lang="en-US" sz="2800" i="1" dirty="0" smtClean="0">
                <a:solidFill>
                  <a:schemeClr val="bg1"/>
                </a:solidFill>
              </a:rPr>
              <a:t>mind.</a:t>
            </a:r>
          </a:p>
        </p:txBody>
      </p:sp>
    </p:spTree>
    <p:extLst>
      <p:ext uri="{BB962C8B-B14F-4D97-AF65-F5344CB8AC3E}">
        <p14:creationId xmlns:p14="http://schemas.microsoft.com/office/powerpoint/2010/main" val="322934239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52600" y="190500"/>
            <a:ext cx="5486400" cy="5180882"/>
          </a:xfrm>
        </p:spPr>
        <p:txBody>
          <a:bodyPr>
            <a:noAutofit/>
          </a:bodyPr>
          <a:lstStyle/>
          <a:p>
            <a:r>
              <a:rPr lang="en-US" sz="3600" i="1" dirty="0" smtClean="0">
                <a:solidFill>
                  <a:schemeClr val="bg1"/>
                </a:solidFill>
              </a:rPr>
              <a:t>Maybe we have lost sight of a few things:</a:t>
            </a:r>
          </a:p>
          <a:p>
            <a:pPr lvl="1"/>
            <a:r>
              <a:rPr lang="en-US" sz="3200" i="1" dirty="0">
                <a:solidFill>
                  <a:schemeClr val="bg1"/>
                </a:solidFill>
              </a:rPr>
              <a:t>God desires all to be saved (2 Peter 3:9</a:t>
            </a:r>
            <a:r>
              <a:rPr lang="en-US" sz="3200" i="1" dirty="0" smtClean="0">
                <a:solidFill>
                  <a:schemeClr val="bg1"/>
                </a:solidFill>
              </a:rPr>
              <a:t>)</a:t>
            </a:r>
          </a:p>
          <a:p>
            <a:pPr lvl="1"/>
            <a:r>
              <a:rPr lang="en-US" sz="3200" i="1" dirty="0" smtClean="0">
                <a:solidFill>
                  <a:schemeClr val="bg1"/>
                </a:solidFill>
              </a:rPr>
              <a:t> God </a:t>
            </a:r>
            <a:r>
              <a:rPr lang="en-US" sz="3200" i="1" dirty="0">
                <a:solidFill>
                  <a:schemeClr val="bg1"/>
                </a:solidFill>
              </a:rPr>
              <a:t>wants to give good things to His people (</a:t>
            </a:r>
            <a:r>
              <a:rPr lang="en-US" sz="3200" i="1" dirty="0" smtClean="0">
                <a:solidFill>
                  <a:schemeClr val="bg1"/>
                </a:solidFill>
              </a:rPr>
              <a:t>Matt. 7:11</a:t>
            </a:r>
            <a:r>
              <a:rPr lang="en-US" sz="3200" i="1" dirty="0">
                <a:solidFill>
                  <a:schemeClr val="bg1"/>
                </a:solidFill>
              </a:rPr>
              <a:t>). </a:t>
            </a:r>
            <a:endParaRPr lang="en-US" sz="3200" i="1" dirty="0" smtClean="0">
              <a:solidFill>
                <a:schemeClr val="bg1"/>
              </a:solidFill>
            </a:endParaRPr>
          </a:p>
        </p:txBody>
      </p:sp>
    </p:spTree>
    <p:extLst>
      <p:ext uri="{BB962C8B-B14F-4D97-AF65-F5344CB8AC3E}">
        <p14:creationId xmlns:p14="http://schemas.microsoft.com/office/powerpoint/2010/main" val="370735784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52600" y="190500"/>
            <a:ext cx="5486400" cy="5180882"/>
          </a:xfrm>
        </p:spPr>
        <p:txBody>
          <a:bodyPr>
            <a:noAutofit/>
          </a:bodyPr>
          <a:lstStyle/>
          <a:p>
            <a:pPr lvl="1"/>
            <a:r>
              <a:rPr lang="en-US" sz="3600" i="1" dirty="0" smtClean="0">
                <a:solidFill>
                  <a:schemeClr val="bg1"/>
                </a:solidFill>
              </a:rPr>
              <a:t>God </a:t>
            </a:r>
            <a:r>
              <a:rPr lang="en-US" sz="3600" i="1" dirty="0">
                <a:solidFill>
                  <a:schemeClr val="bg1"/>
                </a:solidFill>
              </a:rPr>
              <a:t>does not delight in the death of any sinner (Ezekiel </a:t>
            </a:r>
            <a:r>
              <a:rPr lang="en-US" sz="3600" i="1" dirty="0" smtClean="0">
                <a:solidFill>
                  <a:schemeClr val="bg1"/>
                </a:solidFill>
              </a:rPr>
              <a:t>18:23)</a:t>
            </a:r>
          </a:p>
          <a:p>
            <a:pPr lvl="1"/>
            <a:r>
              <a:rPr lang="en-US" sz="3600" i="1" dirty="0" smtClean="0">
                <a:solidFill>
                  <a:schemeClr val="bg1"/>
                </a:solidFill>
              </a:rPr>
              <a:t>God </a:t>
            </a:r>
            <a:r>
              <a:rPr lang="en-US" sz="3600" i="1" dirty="0">
                <a:solidFill>
                  <a:schemeClr val="bg1"/>
                </a:solidFill>
              </a:rPr>
              <a:t>stands always ready to hear all our prayers (</a:t>
            </a:r>
            <a:r>
              <a:rPr lang="en-US" sz="3600" i="1" dirty="0" smtClean="0">
                <a:solidFill>
                  <a:schemeClr val="bg1"/>
                </a:solidFill>
              </a:rPr>
              <a:t>Heb. </a:t>
            </a:r>
            <a:r>
              <a:rPr lang="en-US" sz="3600" i="1" dirty="0">
                <a:solidFill>
                  <a:schemeClr val="bg1"/>
                </a:solidFill>
              </a:rPr>
              <a:t>4:14-16). </a:t>
            </a:r>
            <a:endParaRPr lang="en-US" sz="3600" i="1" dirty="0" smtClean="0">
              <a:solidFill>
                <a:schemeClr val="bg1"/>
              </a:solidFill>
            </a:endParaRPr>
          </a:p>
        </p:txBody>
      </p:sp>
    </p:spTree>
    <p:extLst>
      <p:ext uri="{BB962C8B-B14F-4D97-AF65-F5344CB8AC3E}">
        <p14:creationId xmlns:p14="http://schemas.microsoft.com/office/powerpoint/2010/main" val="210485232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800767"/>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“Disciplines for </a:t>
            </a:r>
          </a:p>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the Disciple”</a:t>
            </a:r>
            <a:endParaRPr lang="en-US" sz="8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62921373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028700"/>
            <a:ext cx="5181600" cy="3810000"/>
          </a:xfrm>
        </p:spPr>
        <p:txBody>
          <a:bodyPr>
            <a:noAutofit/>
          </a:bodyPr>
          <a:lstStyle/>
          <a:p>
            <a:pPr marL="0" indent="0" algn="ctr">
              <a:buNone/>
            </a:pPr>
            <a:r>
              <a:rPr lang="en-US" sz="3700" i="1" dirty="0" smtClean="0">
                <a:solidFill>
                  <a:schemeClr val="bg1"/>
                </a:solidFill>
              </a:rPr>
              <a:t>“Therefore </a:t>
            </a:r>
            <a:r>
              <a:rPr lang="en-US" sz="3700" i="1" dirty="0">
                <a:solidFill>
                  <a:schemeClr val="bg1"/>
                </a:solidFill>
              </a:rPr>
              <a:t>He is also able to save to the uttermost those who come to God through Him, since He always lives to make intercession for them</a:t>
            </a:r>
            <a:r>
              <a:rPr lang="en-US" sz="3700" i="1" dirty="0" smtClean="0">
                <a:solidFill>
                  <a:schemeClr val="bg1"/>
                </a:solidFill>
              </a:rPr>
              <a:t>.”</a:t>
            </a:r>
            <a:endParaRPr lang="en-US" sz="3700" i="1" dirty="0">
              <a:solidFill>
                <a:schemeClr val="bg1"/>
              </a:solidFill>
            </a:endParaRPr>
          </a:p>
        </p:txBody>
      </p:sp>
      <p:sp>
        <p:nvSpPr>
          <p:cNvPr id="4" name="Rectangle 3"/>
          <p:cNvSpPr/>
          <p:nvPr/>
        </p:nvSpPr>
        <p:spPr>
          <a:xfrm>
            <a:off x="-152400" y="190500"/>
            <a:ext cx="9144000" cy="1015663"/>
          </a:xfrm>
          <a:prstGeom prst="rect">
            <a:avLst/>
          </a:prstGeom>
          <a:noFill/>
        </p:spPr>
        <p:txBody>
          <a:bodyPr>
            <a:spAutoFit/>
          </a:bodyPr>
          <a:lstStyle/>
          <a:p>
            <a:pPr algn="ctr" fontAlgn="auto">
              <a:spcBef>
                <a:spcPts val="0"/>
              </a:spcBef>
              <a:spcAft>
                <a:spcPts val="0"/>
              </a:spcAft>
              <a:defRPr/>
            </a:pPr>
            <a:r>
              <a:rPr lang="en-US" sz="6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Hebrews 7:25</a:t>
            </a:r>
            <a:endParaRPr lang="en-US" sz="6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51977477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5" y="876300"/>
            <a:ext cx="9144000" cy="1446550"/>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Conclusion</a:t>
            </a:r>
          </a:p>
        </p:txBody>
      </p:sp>
    </p:spTree>
    <p:extLst>
      <p:ext uri="{BB962C8B-B14F-4D97-AF65-F5344CB8AC3E}">
        <p14:creationId xmlns:p14="http://schemas.microsoft.com/office/powerpoint/2010/main" val="10969116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90500"/>
            <a:ext cx="5410200" cy="5180882"/>
          </a:xfrm>
        </p:spPr>
        <p:txBody>
          <a:bodyPr>
            <a:noAutofit/>
          </a:bodyPr>
          <a:lstStyle/>
          <a:p>
            <a:r>
              <a:rPr lang="en-US" sz="3600" i="1" dirty="0" smtClean="0">
                <a:solidFill>
                  <a:schemeClr val="bg1"/>
                </a:solidFill>
              </a:rPr>
              <a:t>Is prayer a central feature in our lives?</a:t>
            </a:r>
          </a:p>
          <a:p>
            <a:r>
              <a:rPr lang="en-US" sz="3600" i="1" dirty="0" smtClean="0">
                <a:solidFill>
                  <a:schemeClr val="bg1"/>
                </a:solidFill>
              </a:rPr>
              <a:t>Are we preparing &amp; training ourselves?</a:t>
            </a:r>
          </a:p>
          <a:p>
            <a:r>
              <a:rPr lang="en-US" sz="3600" i="1" dirty="0">
                <a:solidFill>
                  <a:schemeClr val="bg1"/>
                </a:solidFill>
              </a:rPr>
              <a:t>God does listen to the prayers of His people, and prayer can change the course of an </a:t>
            </a:r>
            <a:r>
              <a:rPr lang="en-US" sz="3600" i="1" dirty="0" smtClean="0">
                <a:solidFill>
                  <a:schemeClr val="bg1"/>
                </a:solidFill>
              </a:rPr>
              <a:t>individual.</a:t>
            </a:r>
          </a:p>
        </p:txBody>
      </p:sp>
    </p:spTree>
    <p:extLst>
      <p:ext uri="{BB962C8B-B14F-4D97-AF65-F5344CB8AC3E}">
        <p14:creationId xmlns:p14="http://schemas.microsoft.com/office/powerpoint/2010/main" val="121844318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554545"/>
          </a:xfrm>
          <a:prstGeom prst="rect">
            <a:avLst/>
          </a:prstGeom>
          <a:noFill/>
        </p:spPr>
        <p:txBody>
          <a:bodyPr>
            <a:spAutoFit/>
          </a:bodyPr>
          <a:lstStyle/>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Spiritual Discipline</a:t>
            </a:r>
          </a:p>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“Prayer”</a:t>
            </a:r>
            <a:endPar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4012130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800767"/>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“Disciplines for </a:t>
            </a:r>
          </a:p>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the Disciple”</a:t>
            </a:r>
            <a:endParaRPr lang="en-US" sz="8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0918312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65495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554545"/>
          </a:xfrm>
          <a:prstGeom prst="rect">
            <a:avLst/>
          </a:prstGeom>
          <a:noFill/>
        </p:spPr>
        <p:txBody>
          <a:bodyPr>
            <a:spAutoFit/>
          </a:bodyPr>
          <a:lstStyle/>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Spiritual Discipline</a:t>
            </a:r>
          </a:p>
          <a:p>
            <a:pPr algn="ctr">
              <a:defRPr/>
            </a:pPr>
            <a:r>
              <a:rPr lang="en-US" sz="8000" b="1" i="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rPr>
              <a:t>“Prayer”</a:t>
            </a:r>
            <a:endParaRPr lang="en-US" sz="8000" b="1" i="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1121109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77" y="342900"/>
            <a:ext cx="9144000" cy="2554545"/>
          </a:xfrm>
          <a:prstGeom prst="rect">
            <a:avLst/>
          </a:prstGeom>
          <a:noFill/>
        </p:spPr>
        <p:txBody>
          <a:bodyPr>
            <a:spAutoFit/>
          </a:bodyPr>
          <a:lstStyle/>
          <a:p>
            <a:pPr algn="ctr" fontAlgn="auto">
              <a:spcBef>
                <a:spcPts val="0"/>
              </a:spcBef>
              <a:spcAft>
                <a:spcPts val="0"/>
              </a:spcAft>
              <a:defRPr/>
            </a:pPr>
            <a:r>
              <a:rPr lang="en-US" sz="88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“Prayer”</a:t>
            </a:r>
          </a:p>
          <a:p>
            <a:pPr algn="ctr" fontAlgn="auto">
              <a:spcBef>
                <a:spcPts val="0"/>
              </a:spcBef>
              <a:spcAft>
                <a:spcPts val="0"/>
              </a:spcAft>
              <a:defRPr/>
            </a:pPr>
            <a:r>
              <a:rPr lang="en-US" sz="72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 Central Feature</a:t>
            </a:r>
            <a:endParaRPr lang="en-US" sz="72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48846279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5000" y="1331784"/>
            <a:ext cx="5334000" cy="3887916"/>
          </a:xfrm>
        </p:spPr>
        <p:txBody>
          <a:bodyPr>
            <a:normAutofit/>
          </a:bodyPr>
          <a:lstStyle/>
          <a:p>
            <a:pPr marL="0" indent="0" algn="ctr">
              <a:buNone/>
            </a:pPr>
            <a:r>
              <a:rPr lang="en-US" sz="4000" i="1" dirty="0">
                <a:solidFill>
                  <a:schemeClr val="bg1"/>
                </a:solidFill>
              </a:rPr>
              <a:t>“And in the early morning, while it was still dark, He arose and went out and departed to a lonely place, and was praying there” </a:t>
            </a:r>
          </a:p>
        </p:txBody>
      </p:sp>
      <p:sp>
        <p:nvSpPr>
          <p:cNvPr id="4" name="Rectangle 3"/>
          <p:cNvSpPr/>
          <p:nvPr/>
        </p:nvSpPr>
        <p:spPr>
          <a:xfrm>
            <a:off x="-152400" y="342900"/>
            <a:ext cx="9144000" cy="1107996"/>
          </a:xfrm>
          <a:prstGeom prst="rect">
            <a:avLst/>
          </a:prstGeom>
          <a:noFill/>
        </p:spPr>
        <p:txBody>
          <a:bodyPr>
            <a:spAutoFit/>
          </a:bodyPr>
          <a:lstStyle/>
          <a:p>
            <a:pPr algn="ctr" fontAlgn="auto">
              <a:spcBef>
                <a:spcPts val="0"/>
              </a:spcBef>
              <a:spcAft>
                <a:spcPts val="0"/>
              </a:spcAft>
              <a:defRPr/>
            </a:pP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Mark 1:35</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62134618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57400" y="1331784"/>
            <a:ext cx="5029201" cy="3530600"/>
          </a:xfrm>
        </p:spPr>
        <p:txBody>
          <a:bodyPr>
            <a:normAutofit/>
          </a:bodyPr>
          <a:lstStyle/>
          <a:p>
            <a:pPr marL="0" indent="0" algn="ctr">
              <a:buNone/>
            </a:pPr>
            <a:r>
              <a:rPr lang="en-US" sz="4400" i="1" dirty="0">
                <a:solidFill>
                  <a:schemeClr val="bg1"/>
                </a:solidFill>
              </a:rPr>
              <a:t>“He went off to the mountain to pray, and He spent the whole night in prayer to God” </a:t>
            </a:r>
          </a:p>
        </p:txBody>
      </p:sp>
      <p:sp>
        <p:nvSpPr>
          <p:cNvPr id="4" name="Rectangle 3"/>
          <p:cNvSpPr/>
          <p:nvPr/>
        </p:nvSpPr>
        <p:spPr>
          <a:xfrm>
            <a:off x="-152400" y="342900"/>
            <a:ext cx="9144000" cy="1200329"/>
          </a:xfrm>
          <a:prstGeom prst="rect">
            <a:avLst/>
          </a:prstGeom>
          <a:noFill/>
        </p:spPr>
        <p:txBody>
          <a:bodyPr>
            <a:spAutoFit/>
          </a:bodyPr>
          <a:lstStyle/>
          <a:p>
            <a:pPr algn="ctr" fontAlgn="auto">
              <a:spcBef>
                <a:spcPts val="0"/>
              </a:spcBef>
              <a:spcAft>
                <a:spcPts val="0"/>
              </a:spcAft>
              <a:defRPr/>
            </a:pPr>
            <a:r>
              <a:rPr lang="en-US" sz="72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Luke 6:12</a:t>
            </a:r>
            <a:endParaRPr lang="en-US" sz="72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0480986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0.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1498</TotalTime>
  <Words>1971</Words>
  <Application>Microsoft Office PowerPoint</Application>
  <PresentationFormat>On-screen Show (16:10)</PresentationFormat>
  <Paragraphs>126</Paragraphs>
  <Slides>55</Slides>
  <Notes>0</Notes>
  <HiddenSlides>0</HiddenSlides>
  <MMClips>0</MMClips>
  <ScaleCrop>false</ScaleCrop>
  <HeadingPairs>
    <vt:vector size="4" baseType="variant">
      <vt:variant>
        <vt:lpstr>Theme</vt:lpstr>
      </vt:variant>
      <vt:variant>
        <vt:i4>4</vt:i4>
      </vt:variant>
      <vt:variant>
        <vt:lpstr>Slide Titles</vt:lpstr>
      </vt:variant>
      <vt:variant>
        <vt:i4>55</vt:i4>
      </vt:variant>
    </vt:vector>
  </HeadingPairs>
  <TitlesOfParts>
    <vt:vector size="59" baseType="lpstr">
      <vt:lpstr>Office Theme</vt:lpstr>
      <vt:lpstr>5_Office Theme</vt:lpstr>
      <vt:lpstr>2_Office Theme</vt:lpstr>
      <vt:lpstr>Title &amp; Subtitle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 Dickerson</dc:creator>
  <cp:lastModifiedBy>DJ Dickerson</cp:lastModifiedBy>
  <cp:revision>99</cp:revision>
  <dcterms:created xsi:type="dcterms:W3CDTF">2012-06-07T20:12:40Z</dcterms:created>
  <dcterms:modified xsi:type="dcterms:W3CDTF">2012-07-01T14:48:06Z</dcterms:modified>
</cp:coreProperties>
</file>