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08" r:id="rId4"/>
    <p:sldMasterId id="2147483720" r:id="rId5"/>
    <p:sldMasterId id="2147483732" r:id="rId6"/>
    <p:sldMasterId id="2147483744" r:id="rId7"/>
    <p:sldMasterId id="2147483756" r:id="rId8"/>
    <p:sldMasterId id="2147483768" r:id="rId9"/>
  </p:sldMasterIdLst>
  <p:notesMasterIdLst>
    <p:notesMasterId r:id="rId62"/>
  </p:notesMasterIdLst>
  <p:sldIdLst>
    <p:sldId id="358" r:id="rId10"/>
    <p:sldId id="319" r:id="rId11"/>
    <p:sldId id="257" r:id="rId12"/>
    <p:sldId id="320" r:id="rId13"/>
    <p:sldId id="361" r:id="rId14"/>
    <p:sldId id="321" r:id="rId15"/>
    <p:sldId id="322" r:id="rId16"/>
    <p:sldId id="304" r:id="rId17"/>
    <p:sldId id="335" r:id="rId18"/>
    <p:sldId id="336" r:id="rId19"/>
    <p:sldId id="337" r:id="rId20"/>
    <p:sldId id="338" r:id="rId21"/>
    <p:sldId id="339"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60" r:id="rId35"/>
    <p:sldId id="359" r:id="rId36"/>
    <p:sldId id="259"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258" r:id="rId54"/>
    <p:sldId id="261" r:id="rId55"/>
    <p:sldId id="362" r:id="rId56"/>
    <p:sldId id="262" r:id="rId57"/>
    <p:sldId id="363" r:id="rId58"/>
    <p:sldId id="364" r:id="rId59"/>
    <p:sldId id="365" r:id="rId60"/>
    <p:sldId id="366" r:id="rId61"/>
  </p:sldIdLst>
  <p:sldSz cx="9144000" cy="5715000" type="screen16x10"/>
  <p:notesSz cx="6858000" cy="9144000"/>
  <p:defaultTextStyle>
    <a:defPPr>
      <a:defRPr lang="en-US"/>
    </a:defPPr>
    <a:lvl1pPr marL="0" algn="l" defTabSz="914383" rtl="0" eaLnBrk="1" latinLnBrk="0" hangingPunct="1">
      <a:defRPr sz="1800" kern="1200">
        <a:solidFill>
          <a:schemeClr val="tx1"/>
        </a:solidFill>
        <a:latin typeface="+mn-lt"/>
        <a:ea typeface="+mn-ea"/>
        <a:cs typeface="+mn-cs"/>
      </a:defRPr>
    </a:lvl1pPr>
    <a:lvl2pPr marL="457192" algn="l" defTabSz="914383" rtl="0" eaLnBrk="1" latinLnBrk="0" hangingPunct="1">
      <a:defRPr sz="1800" kern="1200">
        <a:solidFill>
          <a:schemeClr val="tx1"/>
        </a:solidFill>
        <a:latin typeface="+mn-lt"/>
        <a:ea typeface="+mn-ea"/>
        <a:cs typeface="+mn-cs"/>
      </a:defRPr>
    </a:lvl2pPr>
    <a:lvl3pPr marL="914383" algn="l" defTabSz="914383" rtl="0" eaLnBrk="1" latinLnBrk="0" hangingPunct="1">
      <a:defRPr sz="1800" kern="1200">
        <a:solidFill>
          <a:schemeClr val="tx1"/>
        </a:solidFill>
        <a:latin typeface="+mn-lt"/>
        <a:ea typeface="+mn-ea"/>
        <a:cs typeface="+mn-cs"/>
      </a:defRPr>
    </a:lvl3pPr>
    <a:lvl4pPr marL="1371575" algn="l" defTabSz="914383" rtl="0" eaLnBrk="1" latinLnBrk="0" hangingPunct="1">
      <a:defRPr sz="1800" kern="1200">
        <a:solidFill>
          <a:schemeClr val="tx1"/>
        </a:solidFill>
        <a:latin typeface="+mn-lt"/>
        <a:ea typeface="+mn-ea"/>
        <a:cs typeface="+mn-cs"/>
      </a:defRPr>
    </a:lvl4pPr>
    <a:lvl5pPr marL="1828766" algn="l" defTabSz="914383" rtl="0" eaLnBrk="1" latinLnBrk="0" hangingPunct="1">
      <a:defRPr sz="1800" kern="1200">
        <a:solidFill>
          <a:schemeClr val="tx1"/>
        </a:solidFill>
        <a:latin typeface="+mn-lt"/>
        <a:ea typeface="+mn-ea"/>
        <a:cs typeface="+mn-cs"/>
      </a:defRPr>
    </a:lvl5pPr>
    <a:lvl6pPr marL="2285958" algn="l" defTabSz="914383" rtl="0" eaLnBrk="1" latinLnBrk="0" hangingPunct="1">
      <a:defRPr sz="1800" kern="1200">
        <a:solidFill>
          <a:schemeClr val="tx1"/>
        </a:solidFill>
        <a:latin typeface="+mn-lt"/>
        <a:ea typeface="+mn-ea"/>
        <a:cs typeface="+mn-cs"/>
      </a:defRPr>
    </a:lvl6pPr>
    <a:lvl7pPr marL="2743150" algn="l" defTabSz="914383" rtl="0" eaLnBrk="1" latinLnBrk="0" hangingPunct="1">
      <a:defRPr sz="1800" kern="1200">
        <a:solidFill>
          <a:schemeClr val="tx1"/>
        </a:solidFill>
        <a:latin typeface="+mn-lt"/>
        <a:ea typeface="+mn-ea"/>
        <a:cs typeface="+mn-cs"/>
      </a:defRPr>
    </a:lvl7pPr>
    <a:lvl8pPr marL="3200341" algn="l" defTabSz="914383" rtl="0" eaLnBrk="1" latinLnBrk="0" hangingPunct="1">
      <a:defRPr sz="1800" kern="1200">
        <a:solidFill>
          <a:schemeClr val="tx1"/>
        </a:solidFill>
        <a:latin typeface="+mn-lt"/>
        <a:ea typeface="+mn-ea"/>
        <a:cs typeface="+mn-cs"/>
      </a:defRPr>
    </a:lvl8pPr>
    <a:lvl9pPr marL="3657533" algn="l" defTabSz="91438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84" autoAdjust="0"/>
  </p:normalViewPr>
  <p:slideViewPr>
    <p:cSldViewPr>
      <p:cViewPr varScale="1">
        <p:scale>
          <a:sx n="57" d="100"/>
          <a:sy n="57" d="100"/>
        </p:scale>
        <p:origin x="-876" y="-90"/>
      </p:cViewPr>
      <p:guideLst>
        <p:guide orient="horz" pos="1800"/>
        <p:guide pos="2880"/>
      </p:guideLst>
    </p:cSldViewPr>
  </p:slideViewPr>
  <p:outlineViewPr>
    <p:cViewPr>
      <p:scale>
        <a:sx n="33" d="100"/>
        <a:sy n="33" d="100"/>
      </p:scale>
      <p:origin x="234" y="31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03A8BD-2F76-4D98-BE17-B1E8BCC8CDCA}" type="datetimeFigureOut">
              <a:rPr lang="en-US" smtClean="0"/>
              <a:t>6/30/2012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057D9A-047C-412F-9A9A-CCB10F5AE0A8}" type="slidenum">
              <a:rPr lang="en-US" smtClean="0"/>
              <a:t>‹#›</a:t>
            </a:fld>
            <a:endParaRPr lang="en-US"/>
          </a:p>
        </p:txBody>
      </p:sp>
    </p:spTree>
    <p:extLst>
      <p:ext uri="{BB962C8B-B14F-4D97-AF65-F5344CB8AC3E}">
        <p14:creationId xmlns:p14="http://schemas.microsoft.com/office/powerpoint/2010/main" val="3797006143"/>
      </p:ext>
    </p:extLst>
  </p:cSld>
  <p:clrMap bg1="lt1" tx1="dk1" bg2="lt2" tx2="dk2" accent1="accent1" accent2="accent2" accent3="accent3" accent4="accent4" accent5="accent5" accent6="accent6" hlink="hlink" folHlink="folHlink"/>
  <p:notesStyle>
    <a:lvl1pPr marL="0" algn="l" defTabSz="914383" rtl="0" eaLnBrk="1" latinLnBrk="0" hangingPunct="1">
      <a:defRPr sz="1200" kern="1200">
        <a:solidFill>
          <a:schemeClr val="tx1"/>
        </a:solidFill>
        <a:latin typeface="+mn-lt"/>
        <a:ea typeface="+mn-ea"/>
        <a:cs typeface="+mn-cs"/>
      </a:defRPr>
    </a:lvl1pPr>
    <a:lvl2pPr marL="457192" algn="l" defTabSz="914383" rtl="0" eaLnBrk="1" latinLnBrk="0" hangingPunct="1">
      <a:defRPr sz="1200" kern="1200">
        <a:solidFill>
          <a:schemeClr val="tx1"/>
        </a:solidFill>
        <a:latin typeface="+mn-lt"/>
        <a:ea typeface="+mn-ea"/>
        <a:cs typeface="+mn-cs"/>
      </a:defRPr>
    </a:lvl2pPr>
    <a:lvl3pPr marL="914383" algn="l" defTabSz="914383" rtl="0" eaLnBrk="1" latinLnBrk="0" hangingPunct="1">
      <a:defRPr sz="1200" kern="1200">
        <a:solidFill>
          <a:schemeClr val="tx1"/>
        </a:solidFill>
        <a:latin typeface="+mn-lt"/>
        <a:ea typeface="+mn-ea"/>
        <a:cs typeface="+mn-cs"/>
      </a:defRPr>
    </a:lvl3pPr>
    <a:lvl4pPr marL="1371575" algn="l" defTabSz="914383" rtl="0" eaLnBrk="1" latinLnBrk="0" hangingPunct="1">
      <a:defRPr sz="1200" kern="1200">
        <a:solidFill>
          <a:schemeClr val="tx1"/>
        </a:solidFill>
        <a:latin typeface="+mn-lt"/>
        <a:ea typeface="+mn-ea"/>
        <a:cs typeface="+mn-cs"/>
      </a:defRPr>
    </a:lvl4pPr>
    <a:lvl5pPr marL="1828766" algn="l" defTabSz="914383" rtl="0" eaLnBrk="1" latinLnBrk="0" hangingPunct="1">
      <a:defRPr sz="1200" kern="1200">
        <a:solidFill>
          <a:schemeClr val="tx1"/>
        </a:solidFill>
        <a:latin typeface="+mn-lt"/>
        <a:ea typeface="+mn-ea"/>
        <a:cs typeface="+mn-cs"/>
      </a:defRPr>
    </a:lvl5pPr>
    <a:lvl6pPr marL="2285958" algn="l" defTabSz="914383" rtl="0" eaLnBrk="1" latinLnBrk="0" hangingPunct="1">
      <a:defRPr sz="1200" kern="1200">
        <a:solidFill>
          <a:schemeClr val="tx1"/>
        </a:solidFill>
        <a:latin typeface="+mn-lt"/>
        <a:ea typeface="+mn-ea"/>
        <a:cs typeface="+mn-cs"/>
      </a:defRPr>
    </a:lvl6pPr>
    <a:lvl7pPr marL="2743150" algn="l" defTabSz="914383" rtl="0" eaLnBrk="1" latinLnBrk="0" hangingPunct="1">
      <a:defRPr sz="1200" kern="1200">
        <a:solidFill>
          <a:schemeClr val="tx1"/>
        </a:solidFill>
        <a:latin typeface="+mn-lt"/>
        <a:ea typeface="+mn-ea"/>
        <a:cs typeface="+mn-cs"/>
      </a:defRPr>
    </a:lvl7pPr>
    <a:lvl8pPr marL="3200341" algn="l" defTabSz="914383" rtl="0" eaLnBrk="1" latinLnBrk="0" hangingPunct="1">
      <a:defRPr sz="1200" kern="1200">
        <a:solidFill>
          <a:schemeClr val="tx1"/>
        </a:solidFill>
        <a:latin typeface="+mn-lt"/>
        <a:ea typeface="+mn-ea"/>
        <a:cs typeface="+mn-cs"/>
      </a:defRPr>
    </a:lvl8pPr>
    <a:lvl9pPr marL="3657533" algn="l" defTabSz="91438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57D9A-047C-412F-9A9A-CCB10F5AE0A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78381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57D9A-047C-412F-9A9A-CCB10F5AE0A8}" type="slidenum">
              <a:rPr lang="en-US" smtClean="0"/>
              <a:t>28</a:t>
            </a:fld>
            <a:endParaRPr lang="en-US"/>
          </a:p>
        </p:txBody>
      </p:sp>
    </p:spTree>
    <p:extLst>
      <p:ext uri="{BB962C8B-B14F-4D97-AF65-F5344CB8AC3E}">
        <p14:creationId xmlns:p14="http://schemas.microsoft.com/office/powerpoint/2010/main" val="3783811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7"/>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3" indent="0" algn="ctr">
              <a:buNone/>
              <a:defRPr>
                <a:solidFill>
                  <a:schemeClr val="tx1">
                    <a:tint val="75000"/>
                  </a:schemeClr>
                </a:solidFill>
              </a:defRPr>
            </a:lvl3pPr>
            <a:lvl4pPr marL="1371575" indent="0" algn="ctr">
              <a:buNone/>
              <a:defRPr>
                <a:solidFill>
                  <a:schemeClr val="tx1">
                    <a:tint val="75000"/>
                  </a:schemeClr>
                </a:solidFill>
              </a:defRPr>
            </a:lvl4pPr>
            <a:lvl5pPr marL="1828766" indent="0" algn="ctr">
              <a:buNone/>
              <a:defRPr>
                <a:solidFill>
                  <a:schemeClr val="tx1">
                    <a:tint val="75000"/>
                  </a:schemeClr>
                </a:solidFill>
              </a:defRPr>
            </a:lvl5pPr>
            <a:lvl6pPr marL="2285958" indent="0" algn="ctr">
              <a:buNone/>
              <a:defRPr>
                <a:solidFill>
                  <a:schemeClr val="tx1">
                    <a:tint val="75000"/>
                  </a:schemeClr>
                </a:solidFill>
              </a:defRPr>
            </a:lvl6pPr>
            <a:lvl7pPr marL="2743150" indent="0" algn="ctr">
              <a:buNone/>
              <a:defRPr>
                <a:solidFill>
                  <a:schemeClr val="tx1">
                    <a:tint val="75000"/>
                  </a:schemeClr>
                </a:solidFill>
              </a:defRPr>
            </a:lvl7pPr>
            <a:lvl8pPr marL="3200341" indent="0" algn="ctr">
              <a:buNone/>
              <a:defRPr>
                <a:solidFill>
                  <a:schemeClr val="tx1">
                    <a:tint val="75000"/>
                  </a:schemeClr>
                </a:solidFill>
              </a:defRPr>
            </a:lvl8pPr>
            <a:lvl9pPr marL="365753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FFB620-7A21-4198-8560-751EE92C1E40}" type="datetimeFigureOut">
              <a:rPr lang="en-US" smtClean="0"/>
              <a:t>6/30/2012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0ADC0-E665-4129-A638-7A253FC352BA}" type="slidenum">
              <a:rPr lang="en-US" smtClean="0"/>
              <a:t>‹#›</a:t>
            </a:fld>
            <a:endParaRPr lang="en-US"/>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091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FB620-7A21-4198-8560-751EE92C1E40}" type="datetimeFigureOut">
              <a:rPr lang="en-US" smtClean="0"/>
              <a:t>6/30/2012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0ADC0-E665-4129-A638-7A253FC352BA}" type="slidenum">
              <a:rPr lang="en-US" smtClean="0"/>
              <a:t>‹#›</a:t>
            </a:fld>
            <a:endParaRPr lang="en-US"/>
          </a:p>
        </p:txBody>
      </p:sp>
    </p:spTree>
    <p:extLst>
      <p:ext uri="{BB962C8B-B14F-4D97-AF65-F5344CB8AC3E}">
        <p14:creationId xmlns:p14="http://schemas.microsoft.com/office/powerpoint/2010/main" val="17286294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7"/>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7"/>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FB620-7A21-4198-8560-751EE92C1E40}" type="datetimeFigureOut">
              <a:rPr lang="en-US" smtClean="0"/>
              <a:t>6/30/2012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0ADC0-E665-4129-A638-7A253FC352BA}" type="slidenum">
              <a:rPr lang="en-US" smtClean="0"/>
              <a:t>‹#›</a:t>
            </a:fld>
            <a:endParaRPr lang="en-US"/>
          </a:p>
        </p:txBody>
      </p:sp>
    </p:spTree>
    <p:extLst>
      <p:ext uri="{BB962C8B-B14F-4D97-AF65-F5344CB8AC3E}">
        <p14:creationId xmlns:p14="http://schemas.microsoft.com/office/powerpoint/2010/main" val="18169565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7"/>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192" indent="0" algn="ctr">
              <a:buNone/>
              <a:defRPr/>
            </a:lvl2pPr>
            <a:lvl3pPr marL="914383" indent="0" algn="ctr">
              <a:buNone/>
              <a:defRPr/>
            </a:lvl3pPr>
            <a:lvl4pPr marL="1371575" indent="0" algn="ctr">
              <a:buNone/>
              <a:defRPr/>
            </a:lvl4pPr>
            <a:lvl5pPr marL="1828766" indent="0" algn="ctr">
              <a:buNone/>
              <a:defRPr/>
            </a:lvl5pPr>
            <a:lvl6pPr marL="2285958" indent="0" algn="ctr">
              <a:buNone/>
              <a:defRPr/>
            </a:lvl6pPr>
            <a:lvl7pPr marL="2743150" indent="0" algn="ctr">
              <a:buNone/>
              <a:defRPr/>
            </a:lvl7pPr>
            <a:lvl8pPr marL="3200341" indent="0" algn="ctr">
              <a:buNone/>
              <a:defRPr/>
            </a:lvl8pPr>
            <a:lvl9pPr marL="365753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8C54EE-D095-4C1C-B4FD-2955F5D324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5148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79DE99-0CE2-4099-9441-3307A813AD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0328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192" indent="0">
              <a:buNone/>
              <a:defRPr sz="1800"/>
            </a:lvl2pPr>
            <a:lvl3pPr marL="914383" indent="0">
              <a:buNone/>
              <a:defRPr sz="1600"/>
            </a:lvl3pPr>
            <a:lvl4pPr marL="1371575" indent="0">
              <a:buNone/>
              <a:defRPr sz="1400"/>
            </a:lvl4pPr>
            <a:lvl5pPr marL="1828766" indent="0">
              <a:buNone/>
              <a:defRPr sz="1400"/>
            </a:lvl5pPr>
            <a:lvl6pPr marL="2285958" indent="0">
              <a:buNone/>
              <a:defRPr sz="1400"/>
            </a:lvl6pPr>
            <a:lvl7pPr marL="2743150" indent="0">
              <a:buNone/>
              <a:defRPr sz="1400"/>
            </a:lvl7pPr>
            <a:lvl8pPr marL="3200341" indent="0">
              <a:buNone/>
              <a:defRPr sz="1400"/>
            </a:lvl8pPr>
            <a:lvl9pPr marL="3657533"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1EF5BF-A203-4CD7-B238-DD2D44328A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588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BB758F-C64E-462F-9424-B6E03FACC5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1912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192" indent="0">
              <a:buNone/>
              <a:defRPr sz="2000" b="1"/>
            </a:lvl2pPr>
            <a:lvl3pPr marL="914383" indent="0">
              <a:buNone/>
              <a:defRPr sz="1800" b="1"/>
            </a:lvl3pPr>
            <a:lvl4pPr marL="1371575" indent="0">
              <a:buNone/>
              <a:defRPr sz="1600" b="1"/>
            </a:lvl4pPr>
            <a:lvl5pPr marL="1828766" indent="0">
              <a:buNone/>
              <a:defRPr sz="1600" b="1"/>
            </a:lvl5pPr>
            <a:lvl6pPr marL="2285958" indent="0">
              <a:buNone/>
              <a:defRPr sz="1600" b="1"/>
            </a:lvl6pPr>
            <a:lvl7pPr marL="2743150" indent="0">
              <a:buNone/>
              <a:defRPr sz="1600" b="1"/>
            </a:lvl7pPr>
            <a:lvl8pPr marL="3200341" indent="0">
              <a:buNone/>
              <a:defRPr sz="1600" b="1"/>
            </a:lvl8pPr>
            <a:lvl9pPr marL="365753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279263"/>
            <a:ext cx="4041775" cy="533135"/>
          </a:xfrm>
        </p:spPr>
        <p:txBody>
          <a:bodyPr anchor="b"/>
          <a:lstStyle>
            <a:lvl1pPr marL="0" indent="0">
              <a:buNone/>
              <a:defRPr sz="2400" b="1"/>
            </a:lvl1pPr>
            <a:lvl2pPr marL="457192" indent="0">
              <a:buNone/>
              <a:defRPr sz="2000" b="1"/>
            </a:lvl2pPr>
            <a:lvl3pPr marL="914383" indent="0">
              <a:buNone/>
              <a:defRPr sz="1800" b="1"/>
            </a:lvl3pPr>
            <a:lvl4pPr marL="1371575" indent="0">
              <a:buNone/>
              <a:defRPr sz="1600" b="1"/>
            </a:lvl4pPr>
            <a:lvl5pPr marL="1828766" indent="0">
              <a:buNone/>
              <a:defRPr sz="1600" b="1"/>
            </a:lvl5pPr>
            <a:lvl6pPr marL="2285958" indent="0">
              <a:buNone/>
              <a:defRPr sz="1600" b="1"/>
            </a:lvl6pPr>
            <a:lvl7pPr marL="2743150" indent="0">
              <a:buNone/>
              <a:defRPr sz="1600" b="1"/>
            </a:lvl7pPr>
            <a:lvl8pPr marL="3200341" indent="0">
              <a:buNone/>
              <a:defRPr sz="1600" b="1"/>
            </a:lvl8pPr>
            <a:lvl9pPr marL="365753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AD1BCC8-4609-4CC3-805A-535453BDE4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1982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E1AD81-EF51-4DDE-8D02-094B8AEAF7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1764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F8C5649-9BE5-43DE-9389-4178C9DB6D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8319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27544"/>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195918"/>
            <a:ext cx="3008313" cy="3909219"/>
          </a:xfrm>
        </p:spPr>
        <p:txBody>
          <a:bodyPr/>
          <a:lstStyle>
            <a:lvl1pPr marL="0" indent="0">
              <a:buNone/>
              <a:defRPr sz="1400"/>
            </a:lvl1pPr>
            <a:lvl2pPr marL="457192" indent="0">
              <a:buNone/>
              <a:defRPr sz="1200"/>
            </a:lvl2pPr>
            <a:lvl3pPr marL="914383" indent="0">
              <a:buNone/>
              <a:defRPr sz="1000"/>
            </a:lvl3pPr>
            <a:lvl4pPr marL="1371575" indent="0">
              <a:buNone/>
              <a:defRPr sz="900"/>
            </a:lvl4pPr>
            <a:lvl5pPr marL="1828766" indent="0">
              <a:buNone/>
              <a:defRPr sz="900"/>
            </a:lvl5pPr>
            <a:lvl6pPr marL="2285958" indent="0">
              <a:buNone/>
              <a:defRPr sz="900"/>
            </a:lvl6pPr>
            <a:lvl7pPr marL="2743150" indent="0">
              <a:buNone/>
              <a:defRPr sz="900"/>
            </a:lvl7pPr>
            <a:lvl8pPr marL="3200341" indent="0">
              <a:buNone/>
              <a:defRPr sz="900"/>
            </a:lvl8pPr>
            <a:lvl9pPr marL="365753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7A351D-F50B-435A-A44D-FC2CF4C547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6563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FB620-7A21-4198-8560-751EE92C1E40}" type="datetimeFigureOut">
              <a:rPr lang="en-US" smtClean="0"/>
              <a:t>6/30/2012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0ADC0-E665-4129-A638-7A253FC352BA}" type="slidenum">
              <a:rPr lang="en-US" smtClean="0"/>
              <a:t>‹#›</a:t>
            </a:fld>
            <a:endParaRPr lang="en-US"/>
          </a:p>
        </p:txBody>
      </p:sp>
      <p:pic>
        <p:nvPicPr>
          <p:cNvPr id="7" name="Picture 2"/>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35000"/>
                    </a14:imgEffect>
                  </a14:imgLayer>
                </a14:imgProps>
              </a:ext>
              <a:ext uri="{28A0092B-C50C-407E-A947-70E740481C1C}">
                <a14:useLocalDpi xmlns:a14="http://schemas.microsoft.com/office/drawing/2010/main" val="0"/>
              </a:ext>
            </a:extLst>
          </a:blip>
          <a:srcRect/>
          <a:stretch>
            <a:fillRect/>
          </a:stretch>
        </p:blipFill>
        <p:spPr bwMode="auto">
          <a:xfrm>
            <a:off x="0" y="0"/>
            <a:ext cx="9144000" cy="569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2394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192" indent="0">
              <a:buNone/>
              <a:defRPr sz="2800"/>
            </a:lvl2pPr>
            <a:lvl3pPr marL="914383" indent="0">
              <a:buNone/>
              <a:defRPr sz="2400"/>
            </a:lvl3pPr>
            <a:lvl4pPr marL="1371575" indent="0">
              <a:buNone/>
              <a:defRPr sz="2000"/>
            </a:lvl4pPr>
            <a:lvl5pPr marL="1828766" indent="0">
              <a:buNone/>
              <a:defRPr sz="2000"/>
            </a:lvl5pPr>
            <a:lvl6pPr marL="2285958" indent="0">
              <a:buNone/>
              <a:defRPr sz="2000"/>
            </a:lvl6pPr>
            <a:lvl7pPr marL="2743150" indent="0">
              <a:buNone/>
              <a:defRPr sz="2000"/>
            </a:lvl7pPr>
            <a:lvl8pPr marL="3200341" indent="0">
              <a:buNone/>
              <a:defRPr sz="2000"/>
            </a:lvl8pPr>
            <a:lvl9pPr marL="3657533"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192" indent="0">
              <a:buNone/>
              <a:defRPr sz="1200"/>
            </a:lvl2pPr>
            <a:lvl3pPr marL="914383" indent="0">
              <a:buNone/>
              <a:defRPr sz="1000"/>
            </a:lvl3pPr>
            <a:lvl4pPr marL="1371575" indent="0">
              <a:buNone/>
              <a:defRPr sz="900"/>
            </a:lvl4pPr>
            <a:lvl5pPr marL="1828766" indent="0">
              <a:buNone/>
              <a:defRPr sz="900"/>
            </a:lvl5pPr>
            <a:lvl6pPr marL="2285958" indent="0">
              <a:buNone/>
              <a:defRPr sz="900"/>
            </a:lvl6pPr>
            <a:lvl7pPr marL="2743150" indent="0">
              <a:buNone/>
              <a:defRPr sz="900"/>
            </a:lvl7pPr>
            <a:lvl8pPr marL="3200341" indent="0">
              <a:buNone/>
              <a:defRPr sz="900"/>
            </a:lvl8pPr>
            <a:lvl9pPr marL="365753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9FA82B-1709-47C9-9A50-4F92E32E58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979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E0384-B513-486C-815B-7F806C8A48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5200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08000"/>
            <a:ext cx="19431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080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13DD63-64A9-43BA-8594-A7DF8E3FF7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7260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192" indent="0" algn="ctr">
              <a:buNone/>
              <a:defRPr/>
            </a:lvl2pPr>
            <a:lvl3pPr marL="914383" indent="0" algn="ctr">
              <a:buNone/>
              <a:defRPr/>
            </a:lvl3pPr>
            <a:lvl4pPr marL="1371575" indent="0" algn="ctr">
              <a:buNone/>
              <a:defRPr/>
            </a:lvl4pPr>
            <a:lvl5pPr marL="1828766" indent="0" algn="ctr">
              <a:buNone/>
              <a:defRPr/>
            </a:lvl5pPr>
            <a:lvl6pPr marL="2285958" indent="0" algn="ctr">
              <a:buNone/>
              <a:defRPr/>
            </a:lvl6pPr>
            <a:lvl7pPr marL="2743150" indent="0" algn="ctr">
              <a:buNone/>
              <a:defRPr/>
            </a:lvl7pPr>
            <a:lvl8pPr marL="3200341" indent="0" algn="ctr">
              <a:buNone/>
              <a:defRPr/>
            </a:lvl8pPr>
            <a:lvl9pPr marL="3657533"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913954-428D-42EC-86E2-CF55163778E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8338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26B1BB-4E37-4A7A-884E-5BB8697360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5346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192" indent="0">
              <a:buNone/>
              <a:defRPr sz="1800"/>
            </a:lvl2pPr>
            <a:lvl3pPr marL="914383" indent="0">
              <a:buNone/>
              <a:defRPr sz="1600"/>
            </a:lvl3pPr>
            <a:lvl4pPr marL="1371575" indent="0">
              <a:buNone/>
              <a:defRPr sz="1400"/>
            </a:lvl4pPr>
            <a:lvl5pPr marL="1828766" indent="0">
              <a:buNone/>
              <a:defRPr sz="1400"/>
            </a:lvl5pPr>
            <a:lvl6pPr marL="2285958" indent="0">
              <a:buNone/>
              <a:defRPr sz="1400"/>
            </a:lvl6pPr>
            <a:lvl7pPr marL="2743150" indent="0">
              <a:buNone/>
              <a:defRPr sz="1400"/>
            </a:lvl7pPr>
            <a:lvl8pPr marL="3200341" indent="0">
              <a:buNone/>
              <a:defRPr sz="1400"/>
            </a:lvl8pPr>
            <a:lvl9pPr marL="3657533"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476122-01BE-4F0C-9359-08637928EB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1945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7419BF-B670-4693-ABEC-B125175C9B2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2286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192" indent="0">
              <a:buNone/>
              <a:defRPr sz="2000" b="1"/>
            </a:lvl2pPr>
            <a:lvl3pPr marL="914383" indent="0">
              <a:buNone/>
              <a:defRPr sz="1800" b="1"/>
            </a:lvl3pPr>
            <a:lvl4pPr marL="1371575" indent="0">
              <a:buNone/>
              <a:defRPr sz="1600" b="1"/>
            </a:lvl4pPr>
            <a:lvl5pPr marL="1828766" indent="0">
              <a:buNone/>
              <a:defRPr sz="1600" b="1"/>
            </a:lvl5pPr>
            <a:lvl6pPr marL="2285958" indent="0">
              <a:buNone/>
              <a:defRPr sz="1600" b="1"/>
            </a:lvl6pPr>
            <a:lvl7pPr marL="2743150" indent="0">
              <a:buNone/>
              <a:defRPr sz="1600" b="1"/>
            </a:lvl7pPr>
            <a:lvl8pPr marL="3200341" indent="0">
              <a:buNone/>
              <a:defRPr sz="1600" b="1"/>
            </a:lvl8pPr>
            <a:lvl9pPr marL="36575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2"/>
            <a:ext cx="4041775" cy="533135"/>
          </a:xfrm>
        </p:spPr>
        <p:txBody>
          <a:bodyPr anchor="b"/>
          <a:lstStyle>
            <a:lvl1pPr marL="0" indent="0">
              <a:buNone/>
              <a:defRPr sz="2400" b="1"/>
            </a:lvl1pPr>
            <a:lvl2pPr marL="457192" indent="0">
              <a:buNone/>
              <a:defRPr sz="2000" b="1"/>
            </a:lvl2pPr>
            <a:lvl3pPr marL="914383" indent="0">
              <a:buNone/>
              <a:defRPr sz="1800" b="1"/>
            </a:lvl3pPr>
            <a:lvl4pPr marL="1371575" indent="0">
              <a:buNone/>
              <a:defRPr sz="1600" b="1"/>
            </a:lvl4pPr>
            <a:lvl5pPr marL="1828766" indent="0">
              <a:buNone/>
              <a:defRPr sz="1600" b="1"/>
            </a:lvl5pPr>
            <a:lvl6pPr marL="2285958" indent="0">
              <a:buNone/>
              <a:defRPr sz="1600" b="1"/>
            </a:lvl6pPr>
            <a:lvl7pPr marL="2743150" indent="0">
              <a:buNone/>
              <a:defRPr sz="1600" b="1"/>
            </a:lvl7pPr>
            <a:lvl8pPr marL="3200341" indent="0">
              <a:buNone/>
              <a:defRPr sz="1600" b="1"/>
            </a:lvl8pPr>
            <a:lvl9pPr marL="36575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226070B-6A6A-4F48-84FB-146BE8B252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8295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3F4DD4D-F4CF-47CD-80CA-A207A99A8B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1725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701CB2E-A579-40D3-8CF2-31F298D135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396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192" indent="0">
              <a:buNone/>
              <a:defRPr sz="1800">
                <a:solidFill>
                  <a:schemeClr val="tx1">
                    <a:tint val="75000"/>
                  </a:schemeClr>
                </a:solidFill>
              </a:defRPr>
            </a:lvl2pPr>
            <a:lvl3pPr marL="914383" indent="0">
              <a:buNone/>
              <a:defRPr sz="1600">
                <a:solidFill>
                  <a:schemeClr val="tx1">
                    <a:tint val="75000"/>
                  </a:schemeClr>
                </a:solidFill>
              </a:defRPr>
            </a:lvl3pPr>
            <a:lvl4pPr marL="1371575" indent="0">
              <a:buNone/>
              <a:defRPr sz="1400">
                <a:solidFill>
                  <a:schemeClr val="tx1">
                    <a:tint val="75000"/>
                  </a:schemeClr>
                </a:solidFill>
              </a:defRPr>
            </a:lvl4pPr>
            <a:lvl5pPr marL="1828766" indent="0">
              <a:buNone/>
              <a:defRPr sz="1400">
                <a:solidFill>
                  <a:schemeClr val="tx1">
                    <a:tint val="75000"/>
                  </a:schemeClr>
                </a:solidFill>
              </a:defRPr>
            </a:lvl5pPr>
            <a:lvl6pPr marL="2285958" indent="0">
              <a:buNone/>
              <a:defRPr sz="1400">
                <a:solidFill>
                  <a:schemeClr val="tx1">
                    <a:tint val="75000"/>
                  </a:schemeClr>
                </a:solidFill>
              </a:defRPr>
            </a:lvl6pPr>
            <a:lvl7pPr marL="2743150" indent="0">
              <a:buNone/>
              <a:defRPr sz="1400">
                <a:solidFill>
                  <a:schemeClr val="tx1">
                    <a:tint val="75000"/>
                  </a:schemeClr>
                </a:solidFill>
              </a:defRPr>
            </a:lvl7pPr>
            <a:lvl8pPr marL="3200341" indent="0">
              <a:buNone/>
              <a:defRPr sz="1400">
                <a:solidFill>
                  <a:schemeClr val="tx1">
                    <a:tint val="75000"/>
                  </a:schemeClr>
                </a:solidFill>
              </a:defRPr>
            </a:lvl8pPr>
            <a:lvl9pPr marL="365753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FFB620-7A21-4198-8560-751EE92C1E40}" type="datetimeFigureOut">
              <a:rPr lang="en-US" smtClean="0"/>
              <a:t>6/30/2012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0ADC0-E665-4129-A638-7A253FC352BA}"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71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370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3"/>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195917"/>
            <a:ext cx="3008313" cy="3909219"/>
          </a:xfrm>
        </p:spPr>
        <p:txBody>
          <a:bodyPr/>
          <a:lstStyle>
            <a:lvl1pPr marL="0" indent="0">
              <a:buNone/>
              <a:defRPr sz="1400"/>
            </a:lvl1pPr>
            <a:lvl2pPr marL="457192" indent="0">
              <a:buNone/>
              <a:defRPr sz="1200"/>
            </a:lvl2pPr>
            <a:lvl3pPr marL="914383" indent="0">
              <a:buNone/>
              <a:defRPr sz="1000"/>
            </a:lvl3pPr>
            <a:lvl4pPr marL="1371575" indent="0">
              <a:buNone/>
              <a:defRPr sz="900"/>
            </a:lvl4pPr>
            <a:lvl5pPr marL="1828766" indent="0">
              <a:buNone/>
              <a:defRPr sz="900"/>
            </a:lvl5pPr>
            <a:lvl6pPr marL="2285958" indent="0">
              <a:buNone/>
              <a:defRPr sz="900"/>
            </a:lvl6pPr>
            <a:lvl7pPr marL="2743150" indent="0">
              <a:buNone/>
              <a:defRPr sz="900"/>
            </a:lvl7pPr>
            <a:lvl8pPr marL="3200341" indent="0">
              <a:buNone/>
              <a:defRPr sz="900"/>
            </a:lvl8pPr>
            <a:lvl9pPr marL="365753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F1E46E2-AB68-4A41-99E0-6FDAA22368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6980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192" indent="0">
              <a:buNone/>
              <a:defRPr sz="2800"/>
            </a:lvl2pPr>
            <a:lvl3pPr marL="914383" indent="0">
              <a:buNone/>
              <a:defRPr sz="2400"/>
            </a:lvl3pPr>
            <a:lvl4pPr marL="1371575" indent="0">
              <a:buNone/>
              <a:defRPr sz="2000"/>
            </a:lvl4pPr>
            <a:lvl5pPr marL="1828766" indent="0">
              <a:buNone/>
              <a:defRPr sz="2000"/>
            </a:lvl5pPr>
            <a:lvl6pPr marL="2285958" indent="0">
              <a:buNone/>
              <a:defRPr sz="2000"/>
            </a:lvl6pPr>
            <a:lvl7pPr marL="2743150" indent="0">
              <a:buNone/>
              <a:defRPr sz="2000"/>
            </a:lvl7pPr>
            <a:lvl8pPr marL="3200341" indent="0">
              <a:buNone/>
              <a:defRPr sz="2000"/>
            </a:lvl8pPr>
            <a:lvl9pPr marL="3657533"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192" indent="0">
              <a:buNone/>
              <a:defRPr sz="1200"/>
            </a:lvl2pPr>
            <a:lvl3pPr marL="914383" indent="0">
              <a:buNone/>
              <a:defRPr sz="1000"/>
            </a:lvl3pPr>
            <a:lvl4pPr marL="1371575" indent="0">
              <a:buNone/>
              <a:defRPr sz="900"/>
            </a:lvl4pPr>
            <a:lvl5pPr marL="1828766" indent="0">
              <a:buNone/>
              <a:defRPr sz="900"/>
            </a:lvl5pPr>
            <a:lvl6pPr marL="2285958" indent="0">
              <a:buNone/>
              <a:defRPr sz="900"/>
            </a:lvl6pPr>
            <a:lvl7pPr marL="2743150" indent="0">
              <a:buNone/>
              <a:defRPr sz="900"/>
            </a:lvl7pPr>
            <a:lvl8pPr marL="3200341" indent="0">
              <a:buNone/>
              <a:defRPr sz="900"/>
            </a:lvl8pPr>
            <a:lvl9pPr marL="365753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5A4DEDF-87BA-4B8C-B686-CB1E4F4E98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82488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A63C126-31EA-47F4-97F0-A34E860041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41805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08000"/>
            <a:ext cx="19431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08000"/>
            <a:ext cx="56769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A3A414-3598-41A4-9FFE-BD977390BD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2759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775707"/>
            <a:ext cx="7773293" cy="1225041"/>
          </a:xfrm>
        </p:spPr>
        <p:txBody>
          <a:bodyPr/>
          <a:lstStyle/>
          <a:p>
            <a:r>
              <a:rPr lang="en-US"/>
              <a:t>Click to edit Master title style</a:t>
            </a:r>
          </a:p>
        </p:txBody>
      </p:sp>
      <p:sp>
        <p:nvSpPr>
          <p:cNvPr id="3" name="Subtitle 2"/>
          <p:cNvSpPr>
            <a:spLocks noGrp="1"/>
          </p:cNvSpPr>
          <p:nvPr>
            <p:ph type="subTitle" idx="1"/>
          </p:nvPr>
        </p:nvSpPr>
        <p:spPr>
          <a:xfrm>
            <a:off x="1371824" y="3238872"/>
            <a:ext cx="6400354" cy="1460376"/>
          </a:xfrm>
        </p:spPr>
        <p:txBody>
          <a:bodyPr/>
          <a:lstStyle>
            <a:lvl1pPr marL="0" indent="0" algn="ctr">
              <a:buNone/>
              <a:defRPr/>
            </a:lvl1pPr>
            <a:lvl2pPr marL="298501" indent="0" algn="ctr">
              <a:buNone/>
              <a:defRPr/>
            </a:lvl2pPr>
            <a:lvl3pPr marL="597001" indent="0" algn="ctr">
              <a:buNone/>
              <a:defRPr/>
            </a:lvl3pPr>
            <a:lvl4pPr marL="895501" indent="0" algn="ctr">
              <a:buNone/>
              <a:defRPr/>
            </a:lvl4pPr>
            <a:lvl5pPr marL="1194002" indent="0" algn="ctr">
              <a:buNone/>
              <a:defRPr/>
            </a:lvl5pPr>
            <a:lvl6pPr marL="1492501" indent="0" algn="ctr">
              <a:buNone/>
              <a:defRPr/>
            </a:lvl6pPr>
            <a:lvl7pPr marL="1791002" indent="0" algn="ctr">
              <a:buNone/>
              <a:defRPr/>
            </a:lvl7pPr>
            <a:lvl8pPr marL="2089503" indent="0" algn="ctr">
              <a:buNone/>
              <a:defRPr/>
            </a:lvl8pPr>
            <a:lvl9pPr marL="2388003" indent="0" algn="ctr">
              <a:buNone/>
              <a:defRPr/>
            </a:lvl9pPr>
          </a:lstStyle>
          <a:p>
            <a:r>
              <a:rPr lang="en-US"/>
              <a:t>Click to edit Master subtitle style</a:t>
            </a:r>
          </a:p>
        </p:txBody>
      </p:sp>
    </p:spTree>
    <p:extLst>
      <p:ext uri="{BB962C8B-B14F-4D97-AF65-F5344CB8AC3E}">
        <p14:creationId xmlns:p14="http://schemas.microsoft.com/office/powerpoint/2010/main" val="298433201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378569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3672334"/>
            <a:ext cx="7772176" cy="1134814"/>
          </a:xfrm>
        </p:spPr>
        <p:txBody>
          <a:bodyPr anchor="t"/>
          <a:lstStyle>
            <a:lvl1pPr algn="l">
              <a:defRPr sz="2600" b="1" cap="all"/>
            </a:lvl1pPr>
          </a:lstStyle>
          <a:p>
            <a:r>
              <a:rPr lang="en-US"/>
              <a:t>Click to edit Master title style</a:t>
            </a:r>
          </a:p>
        </p:txBody>
      </p:sp>
      <p:sp>
        <p:nvSpPr>
          <p:cNvPr id="3" name="Text Placeholder 2"/>
          <p:cNvSpPr>
            <a:spLocks noGrp="1"/>
          </p:cNvSpPr>
          <p:nvPr>
            <p:ph type="body" idx="1"/>
          </p:nvPr>
        </p:nvSpPr>
        <p:spPr>
          <a:xfrm>
            <a:off x="722189" y="2422178"/>
            <a:ext cx="7772176" cy="1250156"/>
          </a:xfrm>
        </p:spPr>
        <p:txBody>
          <a:bodyPr anchor="b"/>
          <a:lstStyle>
            <a:lvl1pPr marL="0" indent="0">
              <a:buNone/>
              <a:defRPr sz="1300"/>
            </a:lvl1pPr>
            <a:lvl2pPr marL="298501" indent="0">
              <a:buNone/>
              <a:defRPr sz="1200"/>
            </a:lvl2pPr>
            <a:lvl3pPr marL="597001" indent="0">
              <a:buNone/>
              <a:defRPr sz="1000"/>
            </a:lvl3pPr>
            <a:lvl4pPr marL="895501" indent="0">
              <a:buNone/>
              <a:defRPr sz="900"/>
            </a:lvl4pPr>
            <a:lvl5pPr marL="1194002" indent="0">
              <a:buNone/>
              <a:defRPr sz="900"/>
            </a:lvl5pPr>
            <a:lvl6pPr marL="1492501" indent="0">
              <a:buNone/>
              <a:defRPr sz="900"/>
            </a:lvl6pPr>
            <a:lvl7pPr marL="1791002" indent="0">
              <a:buNone/>
              <a:defRPr sz="900"/>
            </a:lvl7pPr>
            <a:lvl8pPr marL="2089503" indent="0">
              <a:buNone/>
              <a:defRPr sz="900"/>
            </a:lvl8pPr>
            <a:lvl9pPr marL="2388003" indent="0">
              <a:buNone/>
              <a:defRPr sz="900"/>
            </a:lvl9pPr>
          </a:lstStyle>
          <a:p>
            <a:pPr lvl="0"/>
            <a:r>
              <a:rPr lang="en-US"/>
              <a:t>Click to edit Master text styles</a:t>
            </a:r>
          </a:p>
        </p:txBody>
      </p:sp>
    </p:spTree>
    <p:extLst>
      <p:ext uri="{BB962C8B-B14F-4D97-AF65-F5344CB8AC3E}">
        <p14:creationId xmlns:p14="http://schemas.microsoft.com/office/powerpoint/2010/main" val="10946462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2970" y="2946798"/>
            <a:ext cx="3625453" cy="2768203"/>
          </a:xfrm>
        </p:spPr>
        <p:txBody>
          <a:bodyPr/>
          <a:lstStyle>
            <a:lvl1pPr>
              <a:defRPr sz="18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2946798"/>
            <a:ext cx="3625453" cy="2768203"/>
          </a:xfrm>
        </p:spPr>
        <p:txBody>
          <a:bodyPr/>
          <a:lstStyle>
            <a:lvl1pPr>
              <a:defRPr sz="18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718754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28823"/>
            <a:ext cx="8228707"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278993"/>
            <a:ext cx="4039568" cy="532990"/>
          </a:xfrm>
        </p:spPr>
        <p:txBody>
          <a:bodyPr anchor="b"/>
          <a:lstStyle>
            <a:lvl1pPr marL="0" indent="0">
              <a:buNone/>
              <a:defRPr sz="1600" b="1"/>
            </a:lvl1pPr>
            <a:lvl2pPr marL="298501" indent="0">
              <a:buNone/>
              <a:defRPr sz="1300" b="1"/>
            </a:lvl2pPr>
            <a:lvl3pPr marL="597001" indent="0">
              <a:buNone/>
              <a:defRPr sz="1200" b="1"/>
            </a:lvl3pPr>
            <a:lvl4pPr marL="895501" indent="0">
              <a:buNone/>
              <a:defRPr sz="1000" b="1"/>
            </a:lvl4pPr>
            <a:lvl5pPr marL="1194002" indent="0">
              <a:buNone/>
              <a:defRPr sz="1000" b="1"/>
            </a:lvl5pPr>
            <a:lvl6pPr marL="1492501" indent="0">
              <a:buNone/>
              <a:defRPr sz="1000" b="1"/>
            </a:lvl6pPr>
            <a:lvl7pPr marL="1791002" indent="0">
              <a:buNone/>
              <a:defRPr sz="1000" b="1"/>
            </a:lvl7pPr>
            <a:lvl8pPr marL="2089503" indent="0">
              <a:buNone/>
              <a:defRPr sz="1000" b="1"/>
            </a:lvl8pPr>
            <a:lvl9pPr marL="2388003" indent="0">
              <a:buNone/>
              <a:defRPr sz="1000" b="1"/>
            </a:lvl9pPr>
          </a:lstStyle>
          <a:p>
            <a:pPr lvl="0"/>
            <a:r>
              <a:rPr lang="en-US"/>
              <a:t>Click to edit Master text styles</a:t>
            </a:r>
          </a:p>
        </p:txBody>
      </p:sp>
      <p:sp>
        <p:nvSpPr>
          <p:cNvPr id="4" name="Content Placeholder 3"/>
          <p:cNvSpPr>
            <a:spLocks noGrp="1"/>
          </p:cNvSpPr>
          <p:nvPr>
            <p:ph sz="half" idx="2"/>
          </p:nvPr>
        </p:nvSpPr>
        <p:spPr>
          <a:xfrm>
            <a:off x="457647" y="1811983"/>
            <a:ext cx="4039568" cy="3292822"/>
          </a:xfrm>
        </p:spPr>
        <p:txBody>
          <a:bodyPr/>
          <a:lstStyle>
            <a:lvl1pPr>
              <a:defRPr sz="1600"/>
            </a:lvl1pPr>
            <a:lvl2pPr>
              <a:defRPr sz="13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278993"/>
            <a:ext cx="4041799" cy="532990"/>
          </a:xfrm>
        </p:spPr>
        <p:txBody>
          <a:bodyPr anchor="b"/>
          <a:lstStyle>
            <a:lvl1pPr marL="0" indent="0">
              <a:buNone/>
              <a:defRPr sz="1600" b="1"/>
            </a:lvl1pPr>
            <a:lvl2pPr marL="298501" indent="0">
              <a:buNone/>
              <a:defRPr sz="1300" b="1"/>
            </a:lvl2pPr>
            <a:lvl3pPr marL="597001" indent="0">
              <a:buNone/>
              <a:defRPr sz="1200" b="1"/>
            </a:lvl3pPr>
            <a:lvl4pPr marL="895501" indent="0">
              <a:buNone/>
              <a:defRPr sz="1000" b="1"/>
            </a:lvl4pPr>
            <a:lvl5pPr marL="1194002" indent="0">
              <a:buNone/>
              <a:defRPr sz="1000" b="1"/>
            </a:lvl5pPr>
            <a:lvl6pPr marL="1492501" indent="0">
              <a:buNone/>
              <a:defRPr sz="1000" b="1"/>
            </a:lvl6pPr>
            <a:lvl7pPr marL="1791002" indent="0">
              <a:buNone/>
              <a:defRPr sz="1000" b="1"/>
            </a:lvl7pPr>
            <a:lvl8pPr marL="2089503" indent="0">
              <a:buNone/>
              <a:defRPr sz="1000" b="1"/>
            </a:lvl8pPr>
            <a:lvl9pPr marL="2388003" indent="0">
              <a:buNone/>
              <a:defRPr sz="1000" b="1"/>
            </a:lvl9pPr>
          </a:lstStyle>
          <a:p>
            <a:pPr lvl="0"/>
            <a:r>
              <a:rPr lang="en-US"/>
              <a:t>Click to edit Master text styles</a:t>
            </a:r>
          </a:p>
        </p:txBody>
      </p:sp>
      <p:sp>
        <p:nvSpPr>
          <p:cNvPr id="6" name="Content Placeholder 5"/>
          <p:cNvSpPr>
            <a:spLocks noGrp="1"/>
          </p:cNvSpPr>
          <p:nvPr>
            <p:ph sz="quarter" idx="4"/>
          </p:nvPr>
        </p:nvSpPr>
        <p:spPr>
          <a:xfrm>
            <a:off x="4644555" y="1811983"/>
            <a:ext cx="4041799" cy="3292822"/>
          </a:xfrm>
        </p:spPr>
        <p:txBody>
          <a:bodyPr/>
          <a:lstStyle>
            <a:lvl1pPr>
              <a:defRPr sz="1600"/>
            </a:lvl1pPr>
            <a:lvl2pPr>
              <a:defRPr sz="13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938161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5173698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FFB620-7A21-4198-8560-751EE92C1E40}" type="datetimeFigureOut">
              <a:rPr lang="en-US" smtClean="0"/>
              <a:t>6/30/2012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A0ADC0-E665-4129-A638-7A253FC352BA}" type="slidenum">
              <a:rPr lang="en-US" smtClean="0"/>
              <a:t>‹#›</a:t>
            </a:fld>
            <a:endParaRPr lang="en-US"/>
          </a:p>
        </p:txBody>
      </p:sp>
    </p:spTree>
    <p:extLst>
      <p:ext uri="{BB962C8B-B14F-4D97-AF65-F5344CB8AC3E}">
        <p14:creationId xmlns:p14="http://schemas.microsoft.com/office/powerpoint/2010/main" val="12380771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13776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8" y="227895"/>
            <a:ext cx="3008189" cy="968313"/>
          </a:xfrm>
        </p:spPr>
        <p:txBody>
          <a:bodyPr/>
          <a:lstStyle>
            <a:lvl1pPr algn="l">
              <a:defRPr sz="1300" b="1"/>
            </a:lvl1pPr>
          </a:lstStyle>
          <a:p>
            <a:r>
              <a:rPr lang="en-US"/>
              <a:t>Click to edit Master title style</a:t>
            </a:r>
          </a:p>
        </p:txBody>
      </p:sp>
      <p:sp>
        <p:nvSpPr>
          <p:cNvPr id="3" name="Content Placeholder 2"/>
          <p:cNvSpPr>
            <a:spLocks noGrp="1"/>
          </p:cNvSpPr>
          <p:nvPr>
            <p:ph idx="1"/>
          </p:nvPr>
        </p:nvSpPr>
        <p:spPr>
          <a:xfrm>
            <a:off x="3575224" y="227895"/>
            <a:ext cx="5111130" cy="4876911"/>
          </a:xfrm>
        </p:spPr>
        <p:txBody>
          <a:bodyPr/>
          <a:lstStyle>
            <a:lvl1pPr>
              <a:defRPr sz="2100"/>
            </a:lvl1pPr>
            <a:lvl2pPr>
              <a:defRPr sz="18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8" y="1196207"/>
            <a:ext cx="3008189" cy="3908599"/>
          </a:xfrm>
        </p:spPr>
        <p:txBody>
          <a:bodyPr/>
          <a:lstStyle>
            <a:lvl1pPr marL="0" indent="0">
              <a:buNone/>
              <a:defRPr sz="900"/>
            </a:lvl1pPr>
            <a:lvl2pPr marL="298501" indent="0">
              <a:buNone/>
              <a:defRPr sz="800"/>
            </a:lvl2pPr>
            <a:lvl3pPr marL="597001" indent="0">
              <a:buNone/>
              <a:defRPr sz="700"/>
            </a:lvl3pPr>
            <a:lvl4pPr marL="895501" indent="0">
              <a:buNone/>
              <a:defRPr sz="600"/>
            </a:lvl4pPr>
            <a:lvl5pPr marL="1194002" indent="0">
              <a:buNone/>
              <a:defRPr sz="600"/>
            </a:lvl5pPr>
            <a:lvl6pPr marL="1492501" indent="0">
              <a:buNone/>
              <a:defRPr sz="600"/>
            </a:lvl6pPr>
            <a:lvl7pPr marL="1791002" indent="0">
              <a:buNone/>
              <a:defRPr sz="600"/>
            </a:lvl7pPr>
            <a:lvl8pPr marL="2089503" indent="0">
              <a:buNone/>
              <a:defRPr sz="600"/>
            </a:lvl8pPr>
            <a:lvl9pPr marL="2388003" indent="0">
              <a:buNone/>
              <a:defRPr sz="600"/>
            </a:lvl9pPr>
          </a:lstStyle>
          <a:p>
            <a:pPr lvl="0"/>
            <a:r>
              <a:rPr lang="en-US"/>
              <a:t>Click to edit Master text styles</a:t>
            </a:r>
          </a:p>
        </p:txBody>
      </p:sp>
    </p:spTree>
    <p:extLst>
      <p:ext uri="{BB962C8B-B14F-4D97-AF65-F5344CB8AC3E}">
        <p14:creationId xmlns:p14="http://schemas.microsoft.com/office/powerpoint/2010/main" val="305041900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6" y="4000687"/>
            <a:ext cx="5486177" cy="472529"/>
          </a:xfrm>
        </p:spPr>
        <p:txBody>
          <a:bodyPr/>
          <a:lstStyle>
            <a:lvl1pPr algn="l">
              <a:defRPr sz="1300" b="1"/>
            </a:lvl1pPr>
          </a:lstStyle>
          <a:p>
            <a:r>
              <a:rPr lang="en-US"/>
              <a:t>Click to edit Master title style</a:t>
            </a:r>
          </a:p>
        </p:txBody>
      </p:sp>
      <p:sp>
        <p:nvSpPr>
          <p:cNvPr id="3" name="Picture Placeholder 2"/>
          <p:cNvSpPr>
            <a:spLocks noGrp="1"/>
          </p:cNvSpPr>
          <p:nvPr>
            <p:ph type="pic" idx="1"/>
          </p:nvPr>
        </p:nvSpPr>
        <p:spPr>
          <a:xfrm>
            <a:off x="1792636" y="510667"/>
            <a:ext cx="5486177" cy="3428628"/>
          </a:xfrm>
        </p:spPr>
        <p:txBody>
          <a:bodyPr/>
          <a:lstStyle>
            <a:lvl1pPr marL="0" indent="0">
              <a:buNone/>
              <a:defRPr sz="2100"/>
            </a:lvl1pPr>
            <a:lvl2pPr marL="298501" indent="0">
              <a:buNone/>
              <a:defRPr sz="1800"/>
            </a:lvl2pPr>
            <a:lvl3pPr marL="597001" indent="0">
              <a:buNone/>
              <a:defRPr sz="1600"/>
            </a:lvl3pPr>
            <a:lvl4pPr marL="895501" indent="0">
              <a:buNone/>
              <a:defRPr sz="1300"/>
            </a:lvl4pPr>
            <a:lvl5pPr marL="1194002" indent="0">
              <a:buNone/>
              <a:defRPr sz="1300"/>
            </a:lvl5pPr>
            <a:lvl6pPr marL="1492501" indent="0">
              <a:buNone/>
              <a:defRPr sz="1300"/>
            </a:lvl6pPr>
            <a:lvl7pPr marL="1791002" indent="0">
              <a:buNone/>
              <a:defRPr sz="1300"/>
            </a:lvl7pPr>
            <a:lvl8pPr marL="2089503" indent="0">
              <a:buNone/>
              <a:defRPr sz="1300"/>
            </a:lvl8pPr>
            <a:lvl9pPr marL="2388003" indent="0">
              <a:buNone/>
              <a:defRPr sz="1300"/>
            </a:lvl9pPr>
          </a:lstStyle>
          <a:p>
            <a:endParaRPr lang="en-US"/>
          </a:p>
        </p:txBody>
      </p:sp>
      <p:sp>
        <p:nvSpPr>
          <p:cNvPr id="4" name="Text Placeholder 3"/>
          <p:cNvSpPr>
            <a:spLocks noGrp="1"/>
          </p:cNvSpPr>
          <p:nvPr>
            <p:ph type="body" sz="half" idx="2"/>
          </p:nvPr>
        </p:nvSpPr>
        <p:spPr>
          <a:xfrm>
            <a:off x="1792636" y="4473216"/>
            <a:ext cx="5486177" cy="670656"/>
          </a:xfrm>
        </p:spPr>
        <p:txBody>
          <a:bodyPr/>
          <a:lstStyle>
            <a:lvl1pPr marL="0" indent="0">
              <a:buNone/>
              <a:defRPr sz="900"/>
            </a:lvl1pPr>
            <a:lvl2pPr marL="298501" indent="0">
              <a:buNone/>
              <a:defRPr sz="800"/>
            </a:lvl2pPr>
            <a:lvl3pPr marL="597001" indent="0">
              <a:buNone/>
              <a:defRPr sz="700"/>
            </a:lvl3pPr>
            <a:lvl4pPr marL="895501" indent="0">
              <a:buNone/>
              <a:defRPr sz="600"/>
            </a:lvl4pPr>
            <a:lvl5pPr marL="1194002" indent="0">
              <a:buNone/>
              <a:defRPr sz="600"/>
            </a:lvl5pPr>
            <a:lvl6pPr marL="1492501" indent="0">
              <a:buNone/>
              <a:defRPr sz="600"/>
            </a:lvl6pPr>
            <a:lvl7pPr marL="1791002" indent="0">
              <a:buNone/>
              <a:defRPr sz="600"/>
            </a:lvl7pPr>
            <a:lvl8pPr marL="2089503" indent="0">
              <a:buNone/>
              <a:defRPr sz="600"/>
            </a:lvl8pPr>
            <a:lvl9pPr marL="2388003" indent="0">
              <a:buNone/>
              <a:defRPr sz="600"/>
            </a:lvl9pPr>
          </a:lstStyle>
          <a:p>
            <a:pPr lvl="0"/>
            <a:r>
              <a:rPr lang="en-US"/>
              <a:t>Click to edit Master text styles</a:t>
            </a:r>
          </a:p>
        </p:txBody>
      </p:sp>
    </p:spTree>
    <p:extLst>
      <p:ext uri="{BB962C8B-B14F-4D97-AF65-F5344CB8AC3E}">
        <p14:creationId xmlns:p14="http://schemas.microsoft.com/office/powerpoint/2010/main" val="145307619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245441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0"/>
            <a:ext cx="1839516"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2970" y="0"/>
            <a:ext cx="5411391"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120536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7"/>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3" indent="0" algn="ctr">
              <a:buNone/>
              <a:defRPr>
                <a:solidFill>
                  <a:schemeClr val="tx1">
                    <a:tint val="75000"/>
                  </a:schemeClr>
                </a:solidFill>
              </a:defRPr>
            </a:lvl3pPr>
            <a:lvl4pPr marL="1371575" indent="0" algn="ctr">
              <a:buNone/>
              <a:defRPr>
                <a:solidFill>
                  <a:schemeClr val="tx1">
                    <a:tint val="75000"/>
                  </a:schemeClr>
                </a:solidFill>
              </a:defRPr>
            </a:lvl4pPr>
            <a:lvl5pPr marL="1828766" indent="0" algn="ctr">
              <a:buNone/>
              <a:defRPr>
                <a:solidFill>
                  <a:schemeClr val="tx1">
                    <a:tint val="75000"/>
                  </a:schemeClr>
                </a:solidFill>
              </a:defRPr>
            </a:lvl5pPr>
            <a:lvl6pPr marL="2285958" indent="0" algn="ctr">
              <a:buNone/>
              <a:defRPr>
                <a:solidFill>
                  <a:schemeClr val="tx1">
                    <a:tint val="75000"/>
                  </a:schemeClr>
                </a:solidFill>
              </a:defRPr>
            </a:lvl6pPr>
            <a:lvl7pPr marL="2743150" indent="0" algn="ctr">
              <a:buNone/>
              <a:defRPr>
                <a:solidFill>
                  <a:schemeClr val="tx1">
                    <a:tint val="75000"/>
                  </a:schemeClr>
                </a:solidFill>
              </a:defRPr>
            </a:lvl7pPr>
            <a:lvl8pPr marL="3200341" indent="0" algn="ctr">
              <a:buNone/>
              <a:defRPr>
                <a:solidFill>
                  <a:schemeClr val="tx1">
                    <a:tint val="75000"/>
                  </a:schemeClr>
                </a:solidFill>
              </a:defRPr>
            </a:lvl8pPr>
            <a:lvl9pPr marL="365753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5976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pic>
        <p:nvPicPr>
          <p:cNvPr id="7" name="Picture 2"/>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35000"/>
                    </a14:imgEffect>
                  </a14:imgLayer>
                </a14:imgProps>
              </a:ext>
              <a:ext uri="{28A0092B-C50C-407E-A947-70E740481C1C}">
                <a14:useLocalDpi xmlns:a14="http://schemas.microsoft.com/office/drawing/2010/main" val="0"/>
              </a:ext>
            </a:extLst>
          </a:blip>
          <a:srcRect/>
          <a:stretch>
            <a:fillRect/>
          </a:stretch>
        </p:blipFill>
        <p:spPr bwMode="auto">
          <a:xfrm>
            <a:off x="0" y="0"/>
            <a:ext cx="9144000" cy="569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581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192" indent="0">
              <a:buNone/>
              <a:defRPr sz="1800">
                <a:solidFill>
                  <a:schemeClr val="tx1">
                    <a:tint val="75000"/>
                  </a:schemeClr>
                </a:solidFill>
              </a:defRPr>
            </a:lvl2pPr>
            <a:lvl3pPr marL="914383" indent="0">
              <a:buNone/>
              <a:defRPr sz="1600">
                <a:solidFill>
                  <a:schemeClr val="tx1">
                    <a:tint val="75000"/>
                  </a:schemeClr>
                </a:solidFill>
              </a:defRPr>
            </a:lvl3pPr>
            <a:lvl4pPr marL="1371575" indent="0">
              <a:buNone/>
              <a:defRPr sz="1400">
                <a:solidFill>
                  <a:schemeClr val="tx1">
                    <a:tint val="75000"/>
                  </a:schemeClr>
                </a:solidFill>
              </a:defRPr>
            </a:lvl4pPr>
            <a:lvl5pPr marL="1828766" indent="0">
              <a:buNone/>
              <a:defRPr sz="1400">
                <a:solidFill>
                  <a:schemeClr val="tx1">
                    <a:tint val="75000"/>
                  </a:schemeClr>
                </a:solidFill>
              </a:defRPr>
            </a:lvl5pPr>
            <a:lvl6pPr marL="2285958" indent="0">
              <a:buNone/>
              <a:defRPr sz="1400">
                <a:solidFill>
                  <a:schemeClr val="tx1">
                    <a:tint val="75000"/>
                  </a:schemeClr>
                </a:solidFill>
              </a:defRPr>
            </a:lvl6pPr>
            <a:lvl7pPr marL="2743150" indent="0">
              <a:buNone/>
              <a:defRPr sz="1400">
                <a:solidFill>
                  <a:schemeClr val="tx1">
                    <a:tint val="75000"/>
                  </a:schemeClr>
                </a:solidFill>
              </a:defRPr>
            </a:lvl7pPr>
            <a:lvl8pPr marL="3200341" indent="0">
              <a:buNone/>
              <a:defRPr sz="1400">
                <a:solidFill>
                  <a:schemeClr val="tx1">
                    <a:tint val="75000"/>
                  </a:schemeClr>
                </a:solidFill>
              </a:defRPr>
            </a:lvl8pPr>
            <a:lvl9pPr marL="365753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71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6406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9723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192" indent="0">
              <a:buNone/>
              <a:defRPr sz="2000" b="1"/>
            </a:lvl2pPr>
            <a:lvl3pPr marL="914383" indent="0">
              <a:buNone/>
              <a:defRPr sz="1800" b="1"/>
            </a:lvl3pPr>
            <a:lvl4pPr marL="1371575" indent="0">
              <a:buNone/>
              <a:defRPr sz="1600" b="1"/>
            </a:lvl4pPr>
            <a:lvl5pPr marL="1828766" indent="0">
              <a:buNone/>
              <a:defRPr sz="1600" b="1"/>
            </a:lvl5pPr>
            <a:lvl6pPr marL="2285958" indent="0">
              <a:buNone/>
              <a:defRPr sz="1600" b="1"/>
            </a:lvl6pPr>
            <a:lvl7pPr marL="2743150" indent="0">
              <a:buNone/>
              <a:defRPr sz="1600" b="1"/>
            </a:lvl7pPr>
            <a:lvl8pPr marL="3200341" indent="0">
              <a:buNone/>
              <a:defRPr sz="1600" b="1"/>
            </a:lvl8pPr>
            <a:lvl9pPr marL="365753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279263"/>
            <a:ext cx="4041775" cy="533135"/>
          </a:xfrm>
        </p:spPr>
        <p:txBody>
          <a:bodyPr anchor="b"/>
          <a:lstStyle>
            <a:lvl1pPr marL="0" indent="0">
              <a:buNone/>
              <a:defRPr sz="2400" b="1"/>
            </a:lvl1pPr>
            <a:lvl2pPr marL="457192" indent="0">
              <a:buNone/>
              <a:defRPr sz="2000" b="1"/>
            </a:lvl2pPr>
            <a:lvl3pPr marL="914383" indent="0">
              <a:buNone/>
              <a:defRPr sz="1800" b="1"/>
            </a:lvl3pPr>
            <a:lvl4pPr marL="1371575" indent="0">
              <a:buNone/>
              <a:defRPr sz="1600" b="1"/>
            </a:lvl4pPr>
            <a:lvl5pPr marL="1828766" indent="0">
              <a:buNone/>
              <a:defRPr sz="1600" b="1"/>
            </a:lvl5pPr>
            <a:lvl6pPr marL="2285958" indent="0">
              <a:buNone/>
              <a:defRPr sz="1600" b="1"/>
            </a:lvl6pPr>
            <a:lvl7pPr marL="2743150" indent="0">
              <a:buNone/>
              <a:defRPr sz="1600" b="1"/>
            </a:lvl7pPr>
            <a:lvl8pPr marL="3200341" indent="0">
              <a:buNone/>
              <a:defRPr sz="1600" b="1"/>
            </a:lvl8pPr>
            <a:lvl9pPr marL="365753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1278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192" indent="0">
              <a:buNone/>
              <a:defRPr sz="2000" b="1"/>
            </a:lvl2pPr>
            <a:lvl3pPr marL="914383" indent="0">
              <a:buNone/>
              <a:defRPr sz="1800" b="1"/>
            </a:lvl3pPr>
            <a:lvl4pPr marL="1371575" indent="0">
              <a:buNone/>
              <a:defRPr sz="1600" b="1"/>
            </a:lvl4pPr>
            <a:lvl5pPr marL="1828766" indent="0">
              <a:buNone/>
              <a:defRPr sz="1600" b="1"/>
            </a:lvl5pPr>
            <a:lvl6pPr marL="2285958" indent="0">
              <a:buNone/>
              <a:defRPr sz="1600" b="1"/>
            </a:lvl6pPr>
            <a:lvl7pPr marL="2743150" indent="0">
              <a:buNone/>
              <a:defRPr sz="1600" b="1"/>
            </a:lvl7pPr>
            <a:lvl8pPr marL="3200341" indent="0">
              <a:buNone/>
              <a:defRPr sz="1600" b="1"/>
            </a:lvl8pPr>
            <a:lvl9pPr marL="365753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279263"/>
            <a:ext cx="4041775" cy="533135"/>
          </a:xfrm>
        </p:spPr>
        <p:txBody>
          <a:bodyPr anchor="b"/>
          <a:lstStyle>
            <a:lvl1pPr marL="0" indent="0">
              <a:buNone/>
              <a:defRPr sz="2400" b="1"/>
            </a:lvl1pPr>
            <a:lvl2pPr marL="457192" indent="0">
              <a:buNone/>
              <a:defRPr sz="2000" b="1"/>
            </a:lvl2pPr>
            <a:lvl3pPr marL="914383" indent="0">
              <a:buNone/>
              <a:defRPr sz="1800" b="1"/>
            </a:lvl3pPr>
            <a:lvl4pPr marL="1371575" indent="0">
              <a:buNone/>
              <a:defRPr sz="1600" b="1"/>
            </a:lvl4pPr>
            <a:lvl5pPr marL="1828766" indent="0">
              <a:buNone/>
              <a:defRPr sz="1600" b="1"/>
            </a:lvl5pPr>
            <a:lvl6pPr marL="2285958" indent="0">
              <a:buNone/>
              <a:defRPr sz="1600" b="1"/>
            </a:lvl6pPr>
            <a:lvl7pPr marL="2743150" indent="0">
              <a:buNone/>
              <a:defRPr sz="1600" b="1"/>
            </a:lvl7pPr>
            <a:lvl8pPr marL="3200341" indent="0">
              <a:buNone/>
              <a:defRPr sz="1600" b="1"/>
            </a:lvl8pPr>
            <a:lvl9pPr marL="365753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FFB620-7A21-4198-8560-751EE92C1E40}" type="datetimeFigureOut">
              <a:rPr lang="en-US" smtClean="0"/>
              <a:t>6/30/2012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A0ADC0-E665-4129-A638-7A253FC352BA}" type="slidenum">
              <a:rPr lang="en-US" smtClean="0"/>
              <a:t>‹#›</a:t>
            </a:fld>
            <a:endParaRPr lang="en-US"/>
          </a:p>
        </p:txBody>
      </p:sp>
    </p:spTree>
    <p:extLst>
      <p:ext uri="{BB962C8B-B14F-4D97-AF65-F5344CB8AC3E}">
        <p14:creationId xmlns:p14="http://schemas.microsoft.com/office/powerpoint/2010/main" val="41551267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69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3125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27544"/>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195918"/>
            <a:ext cx="3008313" cy="3909219"/>
          </a:xfrm>
        </p:spPr>
        <p:txBody>
          <a:bodyPr/>
          <a:lstStyle>
            <a:lvl1pPr marL="0" indent="0">
              <a:buNone/>
              <a:defRPr sz="1400"/>
            </a:lvl1pPr>
            <a:lvl2pPr marL="457192" indent="0">
              <a:buNone/>
              <a:defRPr sz="1200"/>
            </a:lvl2pPr>
            <a:lvl3pPr marL="914383" indent="0">
              <a:buNone/>
              <a:defRPr sz="1000"/>
            </a:lvl3pPr>
            <a:lvl4pPr marL="1371575" indent="0">
              <a:buNone/>
              <a:defRPr sz="900"/>
            </a:lvl4pPr>
            <a:lvl5pPr marL="1828766" indent="0">
              <a:buNone/>
              <a:defRPr sz="900"/>
            </a:lvl5pPr>
            <a:lvl6pPr marL="2285958" indent="0">
              <a:buNone/>
              <a:defRPr sz="900"/>
            </a:lvl6pPr>
            <a:lvl7pPr marL="2743150" indent="0">
              <a:buNone/>
              <a:defRPr sz="900"/>
            </a:lvl7pPr>
            <a:lvl8pPr marL="3200341" indent="0">
              <a:buNone/>
              <a:defRPr sz="900"/>
            </a:lvl8pPr>
            <a:lvl9pPr marL="365753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5960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192" indent="0">
              <a:buNone/>
              <a:defRPr sz="2800"/>
            </a:lvl2pPr>
            <a:lvl3pPr marL="914383" indent="0">
              <a:buNone/>
              <a:defRPr sz="2400"/>
            </a:lvl3pPr>
            <a:lvl4pPr marL="1371575" indent="0">
              <a:buNone/>
              <a:defRPr sz="2000"/>
            </a:lvl4pPr>
            <a:lvl5pPr marL="1828766" indent="0">
              <a:buNone/>
              <a:defRPr sz="2000"/>
            </a:lvl5pPr>
            <a:lvl6pPr marL="2285958" indent="0">
              <a:buNone/>
              <a:defRPr sz="2000"/>
            </a:lvl6pPr>
            <a:lvl7pPr marL="2743150" indent="0">
              <a:buNone/>
              <a:defRPr sz="2000"/>
            </a:lvl7pPr>
            <a:lvl8pPr marL="3200341" indent="0">
              <a:buNone/>
              <a:defRPr sz="2000"/>
            </a:lvl8pPr>
            <a:lvl9pPr marL="3657533"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192" indent="0">
              <a:buNone/>
              <a:defRPr sz="1200"/>
            </a:lvl2pPr>
            <a:lvl3pPr marL="914383" indent="0">
              <a:buNone/>
              <a:defRPr sz="1000"/>
            </a:lvl3pPr>
            <a:lvl4pPr marL="1371575" indent="0">
              <a:buNone/>
              <a:defRPr sz="900"/>
            </a:lvl4pPr>
            <a:lvl5pPr marL="1828766" indent="0">
              <a:buNone/>
              <a:defRPr sz="900"/>
            </a:lvl5pPr>
            <a:lvl6pPr marL="2285958" indent="0">
              <a:buNone/>
              <a:defRPr sz="900"/>
            </a:lvl6pPr>
            <a:lvl7pPr marL="2743150" indent="0">
              <a:buNone/>
              <a:defRPr sz="900"/>
            </a:lvl7pPr>
            <a:lvl8pPr marL="3200341" indent="0">
              <a:buNone/>
              <a:defRPr sz="900"/>
            </a:lvl8pPr>
            <a:lvl9pPr marL="365753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9150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4261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7"/>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7"/>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6266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7"/>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3" indent="0" algn="ctr">
              <a:buNone/>
              <a:defRPr>
                <a:solidFill>
                  <a:schemeClr val="tx1">
                    <a:tint val="75000"/>
                  </a:schemeClr>
                </a:solidFill>
              </a:defRPr>
            </a:lvl3pPr>
            <a:lvl4pPr marL="1371575" indent="0" algn="ctr">
              <a:buNone/>
              <a:defRPr>
                <a:solidFill>
                  <a:schemeClr val="tx1">
                    <a:tint val="75000"/>
                  </a:schemeClr>
                </a:solidFill>
              </a:defRPr>
            </a:lvl4pPr>
            <a:lvl5pPr marL="1828766" indent="0" algn="ctr">
              <a:buNone/>
              <a:defRPr>
                <a:solidFill>
                  <a:schemeClr val="tx1">
                    <a:tint val="75000"/>
                  </a:schemeClr>
                </a:solidFill>
              </a:defRPr>
            </a:lvl5pPr>
            <a:lvl6pPr marL="2285958" indent="0" algn="ctr">
              <a:buNone/>
              <a:defRPr>
                <a:solidFill>
                  <a:schemeClr val="tx1">
                    <a:tint val="75000"/>
                  </a:schemeClr>
                </a:solidFill>
              </a:defRPr>
            </a:lvl6pPr>
            <a:lvl7pPr marL="2743150" indent="0" algn="ctr">
              <a:buNone/>
              <a:defRPr>
                <a:solidFill>
                  <a:schemeClr val="tx1">
                    <a:tint val="75000"/>
                  </a:schemeClr>
                </a:solidFill>
              </a:defRPr>
            </a:lvl7pPr>
            <a:lvl8pPr marL="3200341" indent="0" algn="ctr">
              <a:buNone/>
              <a:defRPr>
                <a:solidFill>
                  <a:schemeClr val="tx1">
                    <a:tint val="75000"/>
                  </a:schemeClr>
                </a:solidFill>
              </a:defRPr>
            </a:lvl8pPr>
            <a:lvl9pPr marL="365753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0005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pic>
        <p:nvPicPr>
          <p:cNvPr id="7" name="Picture 2"/>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35000"/>
                    </a14:imgEffect>
                  </a14:imgLayer>
                </a14:imgProps>
              </a:ext>
              <a:ext uri="{28A0092B-C50C-407E-A947-70E740481C1C}">
                <a14:useLocalDpi xmlns:a14="http://schemas.microsoft.com/office/drawing/2010/main" val="0"/>
              </a:ext>
            </a:extLst>
          </a:blip>
          <a:srcRect/>
          <a:stretch>
            <a:fillRect/>
          </a:stretch>
        </p:blipFill>
        <p:spPr bwMode="auto">
          <a:xfrm>
            <a:off x="0" y="0"/>
            <a:ext cx="9144000" cy="569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430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192" indent="0">
              <a:buNone/>
              <a:defRPr sz="1800">
                <a:solidFill>
                  <a:schemeClr val="tx1">
                    <a:tint val="75000"/>
                  </a:schemeClr>
                </a:solidFill>
              </a:defRPr>
            </a:lvl2pPr>
            <a:lvl3pPr marL="914383" indent="0">
              <a:buNone/>
              <a:defRPr sz="1600">
                <a:solidFill>
                  <a:schemeClr val="tx1">
                    <a:tint val="75000"/>
                  </a:schemeClr>
                </a:solidFill>
              </a:defRPr>
            </a:lvl3pPr>
            <a:lvl4pPr marL="1371575" indent="0">
              <a:buNone/>
              <a:defRPr sz="1400">
                <a:solidFill>
                  <a:schemeClr val="tx1">
                    <a:tint val="75000"/>
                  </a:schemeClr>
                </a:solidFill>
              </a:defRPr>
            </a:lvl4pPr>
            <a:lvl5pPr marL="1828766" indent="0">
              <a:buNone/>
              <a:defRPr sz="1400">
                <a:solidFill>
                  <a:schemeClr val="tx1">
                    <a:tint val="75000"/>
                  </a:schemeClr>
                </a:solidFill>
              </a:defRPr>
            </a:lvl5pPr>
            <a:lvl6pPr marL="2285958" indent="0">
              <a:buNone/>
              <a:defRPr sz="1400">
                <a:solidFill>
                  <a:schemeClr val="tx1">
                    <a:tint val="75000"/>
                  </a:schemeClr>
                </a:solidFill>
              </a:defRPr>
            </a:lvl6pPr>
            <a:lvl7pPr marL="2743150" indent="0">
              <a:buNone/>
              <a:defRPr sz="1400">
                <a:solidFill>
                  <a:schemeClr val="tx1">
                    <a:tint val="75000"/>
                  </a:schemeClr>
                </a:solidFill>
              </a:defRPr>
            </a:lvl7pPr>
            <a:lvl8pPr marL="3200341" indent="0">
              <a:buNone/>
              <a:defRPr sz="1400">
                <a:solidFill>
                  <a:schemeClr val="tx1">
                    <a:tint val="75000"/>
                  </a:schemeClr>
                </a:solidFill>
              </a:defRPr>
            </a:lvl8pPr>
            <a:lvl9pPr marL="365753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71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674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2386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FFB620-7A21-4198-8560-751EE92C1E40}" type="datetimeFigureOut">
              <a:rPr lang="en-US" smtClean="0"/>
              <a:t>6/30/2012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A0ADC0-E665-4129-A638-7A253FC352BA}" type="slidenum">
              <a:rPr lang="en-US" smtClean="0"/>
              <a:t>‹#›</a:t>
            </a:fld>
            <a:endParaRPr lang="en-US"/>
          </a:p>
        </p:txBody>
      </p:sp>
    </p:spTree>
    <p:extLst>
      <p:ext uri="{BB962C8B-B14F-4D97-AF65-F5344CB8AC3E}">
        <p14:creationId xmlns:p14="http://schemas.microsoft.com/office/powerpoint/2010/main" val="34849989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192" indent="0">
              <a:buNone/>
              <a:defRPr sz="2000" b="1"/>
            </a:lvl2pPr>
            <a:lvl3pPr marL="914383" indent="0">
              <a:buNone/>
              <a:defRPr sz="1800" b="1"/>
            </a:lvl3pPr>
            <a:lvl4pPr marL="1371575" indent="0">
              <a:buNone/>
              <a:defRPr sz="1600" b="1"/>
            </a:lvl4pPr>
            <a:lvl5pPr marL="1828766" indent="0">
              <a:buNone/>
              <a:defRPr sz="1600" b="1"/>
            </a:lvl5pPr>
            <a:lvl6pPr marL="2285958" indent="0">
              <a:buNone/>
              <a:defRPr sz="1600" b="1"/>
            </a:lvl6pPr>
            <a:lvl7pPr marL="2743150" indent="0">
              <a:buNone/>
              <a:defRPr sz="1600" b="1"/>
            </a:lvl7pPr>
            <a:lvl8pPr marL="3200341" indent="0">
              <a:buNone/>
              <a:defRPr sz="1600" b="1"/>
            </a:lvl8pPr>
            <a:lvl9pPr marL="365753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279263"/>
            <a:ext cx="4041775" cy="533135"/>
          </a:xfrm>
        </p:spPr>
        <p:txBody>
          <a:bodyPr anchor="b"/>
          <a:lstStyle>
            <a:lvl1pPr marL="0" indent="0">
              <a:buNone/>
              <a:defRPr sz="2400" b="1"/>
            </a:lvl1pPr>
            <a:lvl2pPr marL="457192" indent="0">
              <a:buNone/>
              <a:defRPr sz="2000" b="1"/>
            </a:lvl2pPr>
            <a:lvl3pPr marL="914383" indent="0">
              <a:buNone/>
              <a:defRPr sz="1800" b="1"/>
            </a:lvl3pPr>
            <a:lvl4pPr marL="1371575" indent="0">
              <a:buNone/>
              <a:defRPr sz="1600" b="1"/>
            </a:lvl4pPr>
            <a:lvl5pPr marL="1828766" indent="0">
              <a:buNone/>
              <a:defRPr sz="1600" b="1"/>
            </a:lvl5pPr>
            <a:lvl6pPr marL="2285958" indent="0">
              <a:buNone/>
              <a:defRPr sz="1600" b="1"/>
            </a:lvl6pPr>
            <a:lvl7pPr marL="2743150" indent="0">
              <a:buNone/>
              <a:defRPr sz="1600" b="1"/>
            </a:lvl7pPr>
            <a:lvl8pPr marL="3200341" indent="0">
              <a:buNone/>
              <a:defRPr sz="1600" b="1"/>
            </a:lvl8pPr>
            <a:lvl9pPr marL="365753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2516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7921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0565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27544"/>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195918"/>
            <a:ext cx="3008313" cy="3909219"/>
          </a:xfrm>
        </p:spPr>
        <p:txBody>
          <a:bodyPr/>
          <a:lstStyle>
            <a:lvl1pPr marL="0" indent="0">
              <a:buNone/>
              <a:defRPr sz="1400"/>
            </a:lvl1pPr>
            <a:lvl2pPr marL="457192" indent="0">
              <a:buNone/>
              <a:defRPr sz="1200"/>
            </a:lvl2pPr>
            <a:lvl3pPr marL="914383" indent="0">
              <a:buNone/>
              <a:defRPr sz="1000"/>
            </a:lvl3pPr>
            <a:lvl4pPr marL="1371575" indent="0">
              <a:buNone/>
              <a:defRPr sz="900"/>
            </a:lvl4pPr>
            <a:lvl5pPr marL="1828766" indent="0">
              <a:buNone/>
              <a:defRPr sz="900"/>
            </a:lvl5pPr>
            <a:lvl6pPr marL="2285958" indent="0">
              <a:buNone/>
              <a:defRPr sz="900"/>
            </a:lvl6pPr>
            <a:lvl7pPr marL="2743150" indent="0">
              <a:buNone/>
              <a:defRPr sz="900"/>
            </a:lvl7pPr>
            <a:lvl8pPr marL="3200341" indent="0">
              <a:buNone/>
              <a:defRPr sz="900"/>
            </a:lvl8pPr>
            <a:lvl9pPr marL="365753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7581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192" indent="0">
              <a:buNone/>
              <a:defRPr sz="2800"/>
            </a:lvl2pPr>
            <a:lvl3pPr marL="914383" indent="0">
              <a:buNone/>
              <a:defRPr sz="2400"/>
            </a:lvl3pPr>
            <a:lvl4pPr marL="1371575" indent="0">
              <a:buNone/>
              <a:defRPr sz="2000"/>
            </a:lvl4pPr>
            <a:lvl5pPr marL="1828766" indent="0">
              <a:buNone/>
              <a:defRPr sz="2000"/>
            </a:lvl5pPr>
            <a:lvl6pPr marL="2285958" indent="0">
              <a:buNone/>
              <a:defRPr sz="2000"/>
            </a:lvl6pPr>
            <a:lvl7pPr marL="2743150" indent="0">
              <a:buNone/>
              <a:defRPr sz="2000"/>
            </a:lvl7pPr>
            <a:lvl8pPr marL="3200341" indent="0">
              <a:buNone/>
              <a:defRPr sz="2000"/>
            </a:lvl8pPr>
            <a:lvl9pPr marL="3657533"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192" indent="0">
              <a:buNone/>
              <a:defRPr sz="1200"/>
            </a:lvl2pPr>
            <a:lvl3pPr marL="914383" indent="0">
              <a:buNone/>
              <a:defRPr sz="1000"/>
            </a:lvl3pPr>
            <a:lvl4pPr marL="1371575" indent="0">
              <a:buNone/>
              <a:defRPr sz="900"/>
            </a:lvl4pPr>
            <a:lvl5pPr marL="1828766" indent="0">
              <a:buNone/>
              <a:defRPr sz="900"/>
            </a:lvl5pPr>
            <a:lvl6pPr marL="2285958" indent="0">
              <a:buNone/>
              <a:defRPr sz="900"/>
            </a:lvl6pPr>
            <a:lvl7pPr marL="2743150" indent="0">
              <a:buNone/>
              <a:defRPr sz="900"/>
            </a:lvl7pPr>
            <a:lvl8pPr marL="3200341" indent="0">
              <a:buNone/>
              <a:defRPr sz="900"/>
            </a:lvl8pPr>
            <a:lvl9pPr marL="365753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2940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2214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7"/>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7"/>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2640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7"/>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3" indent="0" algn="ctr">
              <a:buNone/>
              <a:defRPr>
                <a:solidFill>
                  <a:schemeClr val="tx1">
                    <a:tint val="75000"/>
                  </a:schemeClr>
                </a:solidFill>
              </a:defRPr>
            </a:lvl3pPr>
            <a:lvl4pPr marL="1371575" indent="0" algn="ctr">
              <a:buNone/>
              <a:defRPr>
                <a:solidFill>
                  <a:schemeClr val="tx1">
                    <a:tint val="75000"/>
                  </a:schemeClr>
                </a:solidFill>
              </a:defRPr>
            </a:lvl4pPr>
            <a:lvl5pPr marL="1828766" indent="0" algn="ctr">
              <a:buNone/>
              <a:defRPr>
                <a:solidFill>
                  <a:schemeClr val="tx1">
                    <a:tint val="75000"/>
                  </a:schemeClr>
                </a:solidFill>
              </a:defRPr>
            </a:lvl5pPr>
            <a:lvl6pPr marL="2285958" indent="0" algn="ctr">
              <a:buNone/>
              <a:defRPr>
                <a:solidFill>
                  <a:schemeClr val="tx1">
                    <a:tint val="75000"/>
                  </a:schemeClr>
                </a:solidFill>
              </a:defRPr>
            </a:lvl6pPr>
            <a:lvl7pPr marL="2743150" indent="0" algn="ctr">
              <a:buNone/>
              <a:defRPr>
                <a:solidFill>
                  <a:schemeClr val="tx1">
                    <a:tint val="75000"/>
                  </a:schemeClr>
                </a:solidFill>
              </a:defRPr>
            </a:lvl7pPr>
            <a:lvl8pPr marL="3200341" indent="0" algn="ctr">
              <a:buNone/>
              <a:defRPr>
                <a:solidFill>
                  <a:schemeClr val="tx1">
                    <a:tint val="75000"/>
                  </a:schemeClr>
                </a:solidFill>
              </a:defRPr>
            </a:lvl8pPr>
            <a:lvl9pPr marL="365753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7993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pic>
        <p:nvPicPr>
          <p:cNvPr id="7" name="Picture 2"/>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35000"/>
                    </a14:imgEffect>
                  </a14:imgLayer>
                </a14:imgProps>
              </a:ext>
              <a:ext uri="{28A0092B-C50C-407E-A947-70E740481C1C}">
                <a14:useLocalDpi xmlns:a14="http://schemas.microsoft.com/office/drawing/2010/main" val="0"/>
              </a:ext>
            </a:extLst>
          </a:blip>
          <a:srcRect/>
          <a:stretch>
            <a:fillRect/>
          </a:stretch>
        </p:blipFill>
        <p:spPr bwMode="auto">
          <a:xfrm>
            <a:off x="0" y="0"/>
            <a:ext cx="9144000" cy="569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3271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192" indent="0">
              <a:buNone/>
              <a:defRPr sz="1800">
                <a:solidFill>
                  <a:schemeClr val="tx1">
                    <a:tint val="75000"/>
                  </a:schemeClr>
                </a:solidFill>
              </a:defRPr>
            </a:lvl2pPr>
            <a:lvl3pPr marL="914383" indent="0">
              <a:buNone/>
              <a:defRPr sz="1600">
                <a:solidFill>
                  <a:schemeClr val="tx1">
                    <a:tint val="75000"/>
                  </a:schemeClr>
                </a:solidFill>
              </a:defRPr>
            </a:lvl3pPr>
            <a:lvl4pPr marL="1371575" indent="0">
              <a:buNone/>
              <a:defRPr sz="1400">
                <a:solidFill>
                  <a:schemeClr val="tx1">
                    <a:tint val="75000"/>
                  </a:schemeClr>
                </a:solidFill>
              </a:defRPr>
            </a:lvl4pPr>
            <a:lvl5pPr marL="1828766" indent="0">
              <a:buNone/>
              <a:defRPr sz="1400">
                <a:solidFill>
                  <a:schemeClr val="tx1">
                    <a:tint val="75000"/>
                  </a:schemeClr>
                </a:solidFill>
              </a:defRPr>
            </a:lvl5pPr>
            <a:lvl6pPr marL="2285958" indent="0">
              <a:buNone/>
              <a:defRPr sz="1400">
                <a:solidFill>
                  <a:schemeClr val="tx1">
                    <a:tint val="75000"/>
                  </a:schemeClr>
                </a:solidFill>
              </a:defRPr>
            </a:lvl6pPr>
            <a:lvl7pPr marL="2743150" indent="0">
              <a:buNone/>
              <a:defRPr sz="1400">
                <a:solidFill>
                  <a:schemeClr val="tx1">
                    <a:tint val="75000"/>
                  </a:schemeClr>
                </a:solidFill>
              </a:defRPr>
            </a:lvl7pPr>
            <a:lvl8pPr marL="3200341" indent="0">
              <a:buNone/>
              <a:defRPr sz="1400">
                <a:solidFill>
                  <a:schemeClr val="tx1">
                    <a:tint val="75000"/>
                  </a:schemeClr>
                </a:solidFill>
              </a:defRPr>
            </a:lvl8pPr>
            <a:lvl9pPr marL="365753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71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10834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FB620-7A21-4198-8560-751EE92C1E40}" type="datetimeFigureOut">
              <a:rPr lang="en-US" smtClean="0"/>
              <a:t>6/30/2012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A0ADC0-E665-4129-A638-7A253FC352BA}" type="slidenum">
              <a:rPr lang="en-US" smtClean="0"/>
              <a:t>‹#›</a:t>
            </a:fld>
            <a:endParaRPr lang="en-US"/>
          </a:p>
        </p:txBody>
      </p:sp>
    </p:spTree>
    <p:extLst>
      <p:ext uri="{BB962C8B-B14F-4D97-AF65-F5344CB8AC3E}">
        <p14:creationId xmlns:p14="http://schemas.microsoft.com/office/powerpoint/2010/main" val="23217332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7548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192" indent="0">
              <a:buNone/>
              <a:defRPr sz="2000" b="1"/>
            </a:lvl2pPr>
            <a:lvl3pPr marL="914383" indent="0">
              <a:buNone/>
              <a:defRPr sz="1800" b="1"/>
            </a:lvl3pPr>
            <a:lvl4pPr marL="1371575" indent="0">
              <a:buNone/>
              <a:defRPr sz="1600" b="1"/>
            </a:lvl4pPr>
            <a:lvl5pPr marL="1828766" indent="0">
              <a:buNone/>
              <a:defRPr sz="1600" b="1"/>
            </a:lvl5pPr>
            <a:lvl6pPr marL="2285958" indent="0">
              <a:buNone/>
              <a:defRPr sz="1600" b="1"/>
            </a:lvl6pPr>
            <a:lvl7pPr marL="2743150" indent="0">
              <a:buNone/>
              <a:defRPr sz="1600" b="1"/>
            </a:lvl7pPr>
            <a:lvl8pPr marL="3200341" indent="0">
              <a:buNone/>
              <a:defRPr sz="1600" b="1"/>
            </a:lvl8pPr>
            <a:lvl9pPr marL="365753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279263"/>
            <a:ext cx="4041775" cy="533135"/>
          </a:xfrm>
        </p:spPr>
        <p:txBody>
          <a:bodyPr anchor="b"/>
          <a:lstStyle>
            <a:lvl1pPr marL="0" indent="0">
              <a:buNone/>
              <a:defRPr sz="2400" b="1"/>
            </a:lvl1pPr>
            <a:lvl2pPr marL="457192" indent="0">
              <a:buNone/>
              <a:defRPr sz="2000" b="1"/>
            </a:lvl2pPr>
            <a:lvl3pPr marL="914383" indent="0">
              <a:buNone/>
              <a:defRPr sz="1800" b="1"/>
            </a:lvl3pPr>
            <a:lvl4pPr marL="1371575" indent="0">
              <a:buNone/>
              <a:defRPr sz="1600" b="1"/>
            </a:lvl4pPr>
            <a:lvl5pPr marL="1828766" indent="0">
              <a:buNone/>
              <a:defRPr sz="1600" b="1"/>
            </a:lvl5pPr>
            <a:lvl6pPr marL="2285958" indent="0">
              <a:buNone/>
              <a:defRPr sz="1600" b="1"/>
            </a:lvl6pPr>
            <a:lvl7pPr marL="2743150" indent="0">
              <a:buNone/>
              <a:defRPr sz="1600" b="1"/>
            </a:lvl7pPr>
            <a:lvl8pPr marL="3200341" indent="0">
              <a:buNone/>
              <a:defRPr sz="1600" b="1"/>
            </a:lvl8pPr>
            <a:lvl9pPr marL="365753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2717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3222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1455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27544"/>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195918"/>
            <a:ext cx="3008313" cy="3909219"/>
          </a:xfrm>
        </p:spPr>
        <p:txBody>
          <a:bodyPr/>
          <a:lstStyle>
            <a:lvl1pPr marL="0" indent="0">
              <a:buNone/>
              <a:defRPr sz="1400"/>
            </a:lvl1pPr>
            <a:lvl2pPr marL="457192" indent="0">
              <a:buNone/>
              <a:defRPr sz="1200"/>
            </a:lvl2pPr>
            <a:lvl3pPr marL="914383" indent="0">
              <a:buNone/>
              <a:defRPr sz="1000"/>
            </a:lvl3pPr>
            <a:lvl4pPr marL="1371575" indent="0">
              <a:buNone/>
              <a:defRPr sz="900"/>
            </a:lvl4pPr>
            <a:lvl5pPr marL="1828766" indent="0">
              <a:buNone/>
              <a:defRPr sz="900"/>
            </a:lvl5pPr>
            <a:lvl6pPr marL="2285958" indent="0">
              <a:buNone/>
              <a:defRPr sz="900"/>
            </a:lvl6pPr>
            <a:lvl7pPr marL="2743150" indent="0">
              <a:buNone/>
              <a:defRPr sz="900"/>
            </a:lvl7pPr>
            <a:lvl8pPr marL="3200341" indent="0">
              <a:buNone/>
              <a:defRPr sz="900"/>
            </a:lvl8pPr>
            <a:lvl9pPr marL="365753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992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192" indent="0">
              <a:buNone/>
              <a:defRPr sz="2800"/>
            </a:lvl2pPr>
            <a:lvl3pPr marL="914383" indent="0">
              <a:buNone/>
              <a:defRPr sz="2400"/>
            </a:lvl3pPr>
            <a:lvl4pPr marL="1371575" indent="0">
              <a:buNone/>
              <a:defRPr sz="2000"/>
            </a:lvl4pPr>
            <a:lvl5pPr marL="1828766" indent="0">
              <a:buNone/>
              <a:defRPr sz="2000"/>
            </a:lvl5pPr>
            <a:lvl6pPr marL="2285958" indent="0">
              <a:buNone/>
              <a:defRPr sz="2000"/>
            </a:lvl6pPr>
            <a:lvl7pPr marL="2743150" indent="0">
              <a:buNone/>
              <a:defRPr sz="2000"/>
            </a:lvl7pPr>
            <a:lvl8pPr marL="3200341" indent="0">
              <a:buNone/>
              <a:defRPr sz="2000"/>
            </a:lvl8pPr>
            <a:lvl9pPr marL="3657533"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192" indent="0">
              <a:buNone/>
              <a:defRPr sz="1200"/>
            </a:lvl2pPr>
            <a:lvl3pPr marL="914383" indent="0">
              <a:buNone/>
              <a:defRPr sz="1000"/>
            </a:lvl3pPr>
            <a:lvl4pPr marL="1371575" indent="0">
              <a:buNone/>
              <a:defRPr sz="900"/>
            </a:lvl4pPr>
            <a:lvl5pPr marL="1828766" indent="0">
              <a:buNone/>
              <a:defRPr sz="900"/>
            </a:lvl5pPr>
            <a:lvl6pPr marL="2285958" indent="0">
              <a:buNone/>
              <a:defRPr sz="900"/>
            </a:lvl6pPr>
            <a:lvl7pPr marL="2743150" indent="0">
              <a:buNone/>
              <a:defRPr sz="900"/>
            </a:lvl7pPr>
            <a:lvl8pPr marL="3200341" indent="0">
              <a:buNone/>
              <a:defRPr sz="900"/>
            </a:lvl8pPr>
            <a:lvl9pPr marL="365753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818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5572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7"/>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7"/>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61054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7"/>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3" indent="0" algn="ctr">
              <a:buNone/>
              <a:defRPr>
                <a:solidFill>
                  <a:schemeClr val="tx1">
                    <a:tint val="75000"/>
                  </a:schemeClr>
                </a:solidFill>
              </a:defRPr>
            </a:lvl3pPr>
            <a:lvl4pPr marL="1371575" indent="0" algn="ctr">
              <a:buNone/>
              <a:defRPr>
                <a:solidFill>
                  <a:schemeClr val="tx1">
                    <a:tint val="75000"/>
                  </a:schemeClr>
                </a:solidFill>
              </a:defRPr>
            </a:lvl4pPr>
            <a:lvl5pPr marL="1828766" indent="0" algn="ctr">
              <a:buNone/>
              <a:defRPr>
                <a:solidFill>
                  <a:schemeClr val="tx1">
                    <a:tint val="75000"/>
                  </a:schemeClr>
                </a:solidFill>
              </a:defRPr>
            </a:lvl5pPr>
            <a:lvl6pPr marL="2285958" indent="0" algn="ctr">
              <a:buNone/>
              <a:defRPr>
                <a:solidFill>
                  <a:schemeClr val="tx1">
                    <a:tint val="75000"/>
                  </a:schemeClr>
                </a:solidFill>
              </a:defRPr>
            </a:lvl6pPr>
            <a:lvl7pPr marL="2743150" indent="0" algn="ctr">
              <a:buNone/>
              <a:defRPr>
                <a:solidFill>
                  <a:schemeClr val="tx1">
                    <a:tint val="75000"/>
                  </a:schemeClr>
                </a:solidFill>
              </a:defRPr>
            </a:lvl7pPr>
            <a:lvl8pPr marL="3200341" indent="0" algn="ctr">
              <a:buNone/>
              <a:defRPr>
                <a:solidFill>
                  <a:schemeClr val="tx1">
                    <a:tint val="75000"/>
                  </a:schemeClr>
                </a:solidFill>
              </a:defRPr>
            </a:lvl8pPr>
            <a:lvl9pPr marL="365753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9112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pic>
        <p:nvPicPr>
          <p:cNvPr id="7" name="Picture 2"/>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35000"/>
                    </a14:imgEffect>
                  </a14:imgLayer>
                </a14:imgProps>
              </a:ext>
              <a:ext uri="{28A0092B-C50C-407E-A947-70E740481C1C}">
                <a14:useLocalDpi xmlns:a14="http://schemas.microsoft.com/office/drawing/2010/main" val="0"/>
              </a:ext>
            </a:extLst>
          </a:blip>
          <a:srcRect/>
          <a:stretch>
            <a:fillRect/>
          </a:stretch>
        </p:blipFill>
        <p:spPr bwMode="auto">
          <a:xfrm>
            <a:off x="0" y="0"/>
            <a:ext cx="9144000" cy="569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5024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27544"/>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195918"/>
            <a:ext cx="3008313" cy="3909219"/>
          </a:xfrm>
        </p:spPr>
        <p:txBody>
          <a:bodyPr/>
          <a:lstStyle>
            <a:lvl1pPr marL="0" indent="0">
              <a:buNone/>
              <a:defRPr sz="1400"/>
            </a:lvl1pPr>
            <a:lvl2pPr marL="457192" indent="0">
              <a:buNone/>
              <a:defRPr sz="1200"/>
            </a:lvl2pPr>
            <a:lvl3pPr marL="914383" indent="0">
              <a:buNone/>
              <a:defRPr sz="1000"/>
            </a:lvl3pPr>
            <a:lvl4pPr marL="1371575" indent="0">
              <a:buNone/>
              <a:defRPr sz="900"/>
            </a:lvl4pPr>
            <a:lvl5pPr marL="1828766" indent="0">
              <a:buNone/>
              <a:defRPr sz="900"/>
            </a:lvl5pPr>
            <a:lvl6pPr marL="2285958" indent="0">
              <a:buNone/>
              <a:defRPr sz="900"/>
            </a:lvl6pPr>
            <a:lvl7pPr marL="2743150" indent="0">
              <a:buNone/>
              <a:defRPr sz="900"/>
            </a:lvl7pPr>
            <a:lvl8pPr marL="3200341" indent="0">
              <a:buNone/>
              <a:defRPr sz="900"/>
            </a:lvl8pPr>
            <a:lvl9pPr marL="365753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FB620-7A21-4198-8560-751EE92C1E40}" type="datetimeFigureOut">
              <a:rPr lang="en-US" smtClean="0"/>
              <a:t>6/30/2012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A0ADC0-E665-4129-A638-7A253FC352BA}" type="slidenum">
              <a:rPr lang="en-US" smtClean="0"/>
              <a:t>‹#›</a:t>
            </a:fld>
            <a:endParaRPr lang="en-US"/>
          </a:p>
        </p:txBody>
      </p:sp>
    </p:spTree>
    <p:extLst>
      <p:ext uri="{BB962C8B-B14F-4D97-AF65-F5344CB8AC3E}">
        <p14:creationId xmlns:p14="http://schemas.microsoft.com/office/powerpoint/2010/main" val="516678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192" indent="0">
              <a:buNone/>
              <a:defRPr sz="1800">
                <a:solidFill>
                  <a:schemeClr val="tx1">
                    <a:tint val="75000"/>
                  </a:schemeClr>
                </a:solidFill>
              </a:defRPr>
            </a:lvl2pPr>
            <a:lvl3pPr marL="914383" indent="0">
              <a:buNone/>
              <a:defRPr sz="1600">
                <a:solidFill>
                  <a:schemeClr val="tx1">
                    <a:tint val="75000"/>
                  </a:schemeClr>
                </a:solidFill>
              </a:defRPr>
            </a:lvl3pPr>
            <a:lvl4pPr marL="1371575" indent="0">
              <a:buNone/>
              <a:defRPr sz="1400">
                <a:solidFill>
                  <a:schemeClr val="tx1">
                    <a:tint val="75000"/>
                  </a:schemeClr>
                </a:solidFill>
              </a:defRPr>
            </a:lvl4pPr>
            <a:lvl5pPr marL="1828766" indent="0">
              <a:buNone/>
              <a:defRPr sz="1400">
                <a:solidFill>
                  <a:schemeClr val="tx1">
                    <a:tint val="75000"/>
                  </a:schemeClr>
                </a:solidFill>
              </a:defRPr>
            </a:lvl5pPr>
            <a:lvl6pPr marL="2285958" indent="0">
              <a:buNone/>
              <a:defRPr sz="1400">
                <a:solidFill>
                  <a:schemeClr val="tx1">
                    <a:tint val="75000"/>
                  </a:schemeClr>
                </a:solidFill>
              </a:defRPr>
            </a:lvl6pPr>
            <a:lvl7pPr marL="2743150" indent="0">
              <a:buNone/>
              <a:defRPr sz="1400">
                <a:solidFill>
                  <a:schemeClr val="tx1">
                    <a:tint val="75000"/>
                  </a:schemeClr>
                </a:solidFill>
              </a:defRPr>
            </a:lvl7pPr>
            <a:lvl8pPr marL="3200341" indent="0">
              <a:buNone/>
              <a:defRPr sz="1400">
                <a:solidFill>
                  <a:schemeClr val="tx1">
                    <a:tint val="75000"/>
                  </a:schemeClr>
                </a:solidFill>
              </a:defRPr>
            </a:lvl8pPr>
            <a:lvl9pPr marL="365753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71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2530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2697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192" indent="0">
              <a:buNone/>
              <a:defRPr sz="2000" b="1"/>
            </a:lvl2pPr>
            <a:lvl3pPr marL="914383" indent="0">
              <a:buNone/>
              <a:defRPr sz="1800" b="1"/>
            </a:lvl3pPr>
            <a:lvl4pPr marL="1371575" indent="0">
              <a:buNone/>
              <a:defRPr sz="1600" b="1"/>
            </a:lvl4pPr>
            <a:lvl5pPr marL="1828766" indent="0">
              <a:buNone/>
              <a:defRPr sz="1600" b="1"/>
            </a:lvl5pPr>
            <a:lvl6pPr marL="2285958" indent="0">
              <a:buNone/>
              <a:defRPr sz="1600" b="1"/>
            </a:lvl6pPr>
            <a:lvl7pPr marL="2743150" indent="0">
              <a:buNone/>
              <a:defRPr sz="1600" b="1"/>
            </a:lvl7pPr>
            <a:lvl8pPr marL="3200341" indent="0">
              <a:buNone/>
              <a:defRPr sz="1600" b="1"/>
            </a:lvl8pPr>
            <a:lvl9pPr marL="365753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279263"/>
            <a:ext cx="4041775" cy="533135"/>
          </a:xfrm>
        </p:spPr>
        <p:txBody>
          <a:bodyPr anchor="b"/>
          <a:lstStyle>
            <a:lvl1pPr marL="0" indent="0">
              <a:buNone/>
              <a:defRPr sz="2400" b="1"/>
            </a:lvl1pPr>
            <a:lvl2pPr marL="457192" indent="0">
              <a:buNone/>
              <a:defRPr sz="2000" b="1"/>
            </a:lvl2pPr>
            <a:lvl3pPr marL="914383" indent="0">
              <a:buNone/>
              <a:defRPr sz="1800" b="1"/>
            </a:lvl3pPr>
            <a:lvl4pPr marL="1371575" indent="0">
              <a:buNone/>
              <a:defRPr sz="1600" b="1"/>
            </a:lvl4pPr>
            <a:lvl5pPr marL="1828766" indent="0">
              <a:buNone/>
              <a:defRPr sz="1600" b="1"/>
            </a:lvl5pPr>
            <a:lvl6pPr marL="2285958" indent="0">
              <a:buNone/>
              <a:defRPr sz="1600" b="1"/>
            </a:lvl6pPr>
            <a:lvl7pPr marL="2743150" indent="0">
              <a:buNone/>
              <a:defRPr sz="1600" b="1"/>
            </a:lvl7pPr>
            <a:lvl8pPr marL="3200341" indent="0">
              <a:buNone/>
              <a:defRPr sz="1600" b="1"/>
            </a:lvl8pPr>
            <a:lvl9pPr marL="365753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7385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4920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1205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27544"/>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195918"/>
            <a:ext cx="3008313" cy="3909219"/>
          </a:xfrm>
        </p:spPr>
        <p:txBody>
          <a:bodyPr/>
          <a:lstStyle>
            <a:lvl1pPr marL="0" indent="0">
              <a:buNone/>
              <a:defRPr sz="1400"/>
            </a:lvl1pPr>
            <a:lvl2pPr marL="457192" indent="0">
              <a:buNone/>
              <a:defRPr sz="1200"/>
            </a:lvl2pPr>
            <a:lvl3pPr marL="914383" indent="0">
              <a:buNone/>
              <a:defRPr sz="1000"/>
            </a:lvl3pPr>
            <a:lvl4pPr marL="1371575" indent="0">
              <a:buNone/>
              <a:defRPr sz="900"/>
            </a:lvl4pPr>
            <a:lvl5pPr marL="1828766" indent="0">
              <a:buNone/>
              <a:defRPr sz="900"/>
            </a:lvl5pPr>
            <a:lvl6pPr marL="2285958" indent="0">
              <a:buNone/>
              <a:defRPr sz="900"/>
            </a:lvl6pPr>
            <a:lvl7pPr marL="2743150" indent="0">
              <a:buNone/>
              <a:defRPr sz="900"/>
            </a:lvl7pPr>
            <a:lvl8pPr marL="3200341" indent="0">
              <a:buNone/>
              <a:defRPr sz="900"/>
            </a:lvl8pPr>
            <a:lvl9pPr marL="365753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1882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192" indent="0">
              <a:buNone/>
              <a:defRPr sz="2800"/>
            </a:lvl2pPr>
            <a:lvl3pPr marL="914383" indent="0">
              <a:buNone/>
              <a:defRPr sz="2400"/>
            </a:lvl3pPr>
            <a:lvl4pPr marL="1371575" indent="0">
              <a:buNone/>
              <a:defRPr sz="2000"/>
            </a:lvl4pPr>
            <a:lvl5pPr marL="1828766" indent="0">
              <a:buNone/>
              <a:defRPr sz="2000"/>
            </a:lvl5pPr>
            <a:lvl6pPr marL="2285958" indent="0">
              <a:buNone/>
              <a:defRPr sz="2000"/>
            </a:lvl6pPr>
            <a:lvl7pPr marL="2743150" indent="0">
              <a:buNone/>
              <a:defRPr sz="2000"/>
            </a:lvl7pPr>
            <a:lvl8pPr marL="3200341" indent="0">
              <a:buNone/>
              <a:defRPr sz="2000"/>
            </a:lvl8pPr>
            <a:lvl9pPr marL="3657533"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192" indent="0">
              <a:buNone/>
              <a:defRPr sz="1200"/>
            </a:lvl2pPr>
            <a:lvl3pPr marL="914383" indent="0">
              <a:buNone/>
              <a:defRPr sz="1000"/>
            </a:lvl3pPr>
            <a:lvl4pPr marL="1371575" indent="0">
              <a:buNone/>
              <a:defRPr sz="900"/>
            </a:lvl4pPr>
            <a:lvl5pPr marL="1828766" indent="0">
              <a:buNone/>
              <a:defRPr sz="900"/>
            </a:lvl5pPr>
            <a:lvl6pPr marL="2285958" indent="0">
              <a:buNone/>
              <a:defRPr sz="900"/>
            </a:lvl6pPr>
            <a:lvl7pPr marL="2743150" indent="0">
              <a:buNone/>
              <a:defRPr sz="900"/>
            </a:lvl7pPr>
            <a:lvl8pPr marL="3200341" indent="0">
              <a:buNone/>
              <a:defRPr sz="900"/>
            </a:lvl8pPr>
            <a:lvl9pPr marL="365753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6161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5840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7"/>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7"/>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815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775706"/>
            <a:ext cx="7773293" cy="1225041"/>
          </a:xfrm>
        </p:spPr>
        <p:txBody>
          <a:bodyPr/>
          <a:lstStyle/>
          <a:p>
            <a:r>
              <a:rPr lang="en-US"/>
              <a:t>Click to edit Master title style</a:t>
            </a:r>
          </a:p>
        </p:txBody>
      </p:sp>
      <p:sp>
        <p:nvSpPr>
          <p:cNvPr id="3" name="Subtitle 2"/>
          <p:cNvSpPr>
            <a:spLocks noGrp="1"/>
          </p:cNvSpPr>
          <p:nvPr>
            <p:ph type="subTitle" idx="1"/>
          </p:nvPr>
        </p:nvSpPr>
        <p:spPr>
          <a:xfrm>
            <a:off x="1371824" y="3238872"/>
            <a:ext cx="6400354" cy="1460376"/>
          </a:xfrm>
        </p:spPr>
        <p:txBody>
          <a:bodyPr/>
          <a:lstStyle>
            <a:lvl1pPr marL="0" indent="0" algn="ctr">
              <a:buNone/>
              <a:defRPr/>
            </a:lvl1pPr>
            <a:lvl2pPr marL="298506" indent="0" algn="ctr">
              <a:buNone/>
              <a:defRPr/>
            </a:lvl2pPr>
            <a:lvl3pPr marL="597012" indent="0" algn="ctr">
              <a:buNone/>
              <a:defRPr/>
            </a:lvl3pPr>
            <a:lvl4pPr marL="895518" indent="0" algn="ctr">
              <a:buNone/>
              <a:defRPr/>
            </a:lvl4pPr>
            <a:lvl5pPr marL="1194024" indent="0" algn="ctr">
              <a:buNone/>
              <a:defRPr/>
            </a:lvl5pPr>
            <a:lvl6pPr marL="1492529" indent="0" algn="ctr">
              <a:buNone/>
              <a:defRPr/>
            </a:lvl6pPr>
            <a:lvl7pPr marL="1791035" indent="0" algn="ctr">
              <a:buNone/>
              <a:defRPr/>
            </a:lvl7pPr>
            <a:lvl8pPr marL="2089541" indent="0" algn="ctr">
              <a:buNone/>
              <a:defRPr/>
            </a:lvl8pPr>
            <a:lvl9pPr marL="2388047" indent="0" algn="ctr">
              <a:buNone/>
              <a:defRPr/>
            </a:lvl9pPr>
          </a:lstStyle>
          <a:p>
            <a:r>
              <a:rPr lang="en-US"/>
              <a:t>Click to edit Master subtitle style</a:t>
            </a:r>
          </a:p>
        </p:txBody>
      </p:sp>
    </p:spTree>
    <p:extLst>
      <p:ext uri="{BB962C8B-B14F-4D97-AF65-F5344CB8AC3E}">
        <p14:creationId xmlns:p14="http://schemas.microsoft.com/office/powerpoint/2010/main" val="38145307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192" indent="0">
              <a:buNone/>
              <a:defRPr sz="2800"/>
            </a:lvl2pPr>
            <a:lvl3pPr marL="914383" indent="0">
              <a:buNone/>
              <a:defRPr sz="2400"/>
            </a:lvl3pPr>
            <a:lvl4pPr marL="1371575" indent="0">
              <a:buNone/>
              <a:defRPr sz="2000"/>
            </a:lvl4pPr>
            <a:lvl5pPr marL="1828766" indent="0">
              <a:buNone/>
              <a:defRPr sz="2000"/>
            </a:lvl5pPr>
            <a:lvl6pPr marL="2285958" indent="0">
              <a:buNone/>
              <a:defRPr sz="2000"/>
            </a:lvl6pPr>
            <a:lvl7pPr marL="2743150" indent="0">
              <a:buNone/>
              <a:defRPr sz="2000"/>
            </a:lvl7pPr>
            <a:lvl8pPr marL="3200341" indent="0">
              <a:buNone/>
              <a:defRPr sz="2000"/>
            </a:lvl8pPr>
            <a:lvl9pPr marL="3657533"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192" indent="0">
              <a:buNone/>
              <a:defRPr sz="1200"/>
            </a:lvl2pPr>
            <a:lvl3pPr marL="914383" indent="0">
              <a:buNone/>
              <a:defRPr sz="1000"/>
            </a:lvl3pPr>
            <a:lvl4pPr marL="1371575" indent="0">
              <a:buNone/>
              <a:defRPr sz="900"/>
            </a:lvl4pPr>
            <a:lvl5pPr marL="1828766" indent="0">
              <a:buNone/>
              <a:defRPr sz="900"/>
            </a:lvl5pPr>
            <a:lvl6pPr marL="2285958" indent="0">
              <a:buNone/>
              <a:defRPr sz="900"/>
            </a:lvl6pPr>
            <a:lvl7pPr marL="2743150" indent="0">
              <a:buNone/>
              <a:defRPr sz="900"/>
            </a:lvl7pPr>
            <a:lvl8pPr marL="3200341" indent="0">
              <a:buNone/>
              <a:defRPr sz="900"/>
            </a:lvl8pPr>
            <a:lvl9pPr marL="365753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FB620-7A21-4198-8560-751EE92C1E40}" type="datetimeFigureOut">
              <a:rPr lang="en-US" smtClean="0"/>
              <a:t>6/30/2012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A0ADC0-E665-4129-A638-7A253FC352BA}" type="slidenum">
              <a:rPr lang="en-US" smtClean="0"/>
              <a:t>‹#›</a:t>
            </a:fld>
            <a:endParaRPr lang="en-US"/>
          </a:p>
        </p:txBody>
      </p:sp>
    </p:spTree>
    <p:extLst>
      <p:ext uri="{BB962C8B-B14F-4D97-AF65-F5344CB8AC3E}">
        <p14:creationId xmlns:p14="http://schemas.microsoft.com/office/powerpoint/2010/main" val="5248623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8958853"/>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3672334"/>
            <a:ext cx="7772176" cy="1134814"/>
          </a:xfrm>
        </p:spPr>
        <p:txBody>
          <a:bodyPr anchor="t"/>
          <a:lstStyle>
            <a:lvl1pPr algn="l">
              <a:defRPr sz="2600" b="1" cap="all"/>
            </a:lvl1pPr>
          </a:lstStyle>
          <a:p>
            <a:r>
              <a:rPr lang="en-US"/>
              <a:t>Click to edit Master title style</a:t>
            </a:r>
          </a:p>
        </p:txBody>
      </p:sp>
      <p:sp>
        <p:nvSpPr>
          <p:cNvPr id="3" name="Text Placeholder 2"/>
          <p:cNvSpPr>
            <a:spLocks noGrp="1"/>
          </p:cNvSpPr>
          <p:nvPr>
            <p:ph type="body" idx="1"/>
          </p:nvPr>
        </p:nvSpPr>
        <p:spPr>
          <a:xfrm>
            <a:off x="722189" y="2422178"/>
            <a:ext cx="7772176" cy="1250156"/>
          </a:xfrm>
        </p:spPr>
        <p:txBody>
          <a:bodyPr anchor="b"/>
          <a:lstStyle>
            <a:lvl1pPr marL="0" indent="0">
              <a:buNone/>
              <a:defRPr sz="1300"/>
            </a:lvl1pPr>
            <a:lvl2pPr marL="298506" indent="0">
              <a:buNone/>
              <a:defRPr sz="1200"/>
            </a:lvl2pPr>
            <a:lvl3pPr marL="597012" indent="0">
              <a:buNone/>
              <a:defRPr sz="1000"/>
            </a:lvl3pPr>
            <a:lvl4pPr marL="895518" indent="0">
              <a:buNone/>
              <a:defRPr sz="900"/>
            </a:lvl4pPr>
            <a:lvl5pPr marL="1194024" indent="0">
              <a:buNone/>
              <a:defRPr sz="900"/>
            </a:lvl5pPr>
            <a:lvl6pPr marL="1492529" indent="0">
              <a:buNone/>
              <a:defRPr sz="900"/>
            </a:lvl6pPr>
            <a:lvl7pPr marL="1791035" indent="0">
              <a:buNone/>
              <a:defRPr sz="900"/>
            </a:lvl7pPr>
            <a:lvl8pPr marL="2089541" indent="0">
              <a:buNone/>
              <a:defRPr sz="900"/>
            </a:lvl8pPr>
            <a:lvl9pPr marL="2388047" indent="0">
              <a:buNone/>
              <a:defRPr sz="900"/>
            </a:lvl9pPr>
          </a:lstStyle>
          <a:p>
            <a:pPr lvl="0"/>
            <a:r>
              <a:rPr lang="en-US"/>
              <a:t>Click to edit Master text styles</a:t>
            </a:r>
          </a:p>
        </p:txBody>
      </p:sp>
    </p:spTree>
    <p:extLst>
      <p:ext uri="{BB962C8B-B14F-4D97-AF65-F5344CB8AC3E}">
        <p14:creationId xmlns:p14="http://schemas.microsoft.com/office/powerpoint/2010/main" val="649355246"/>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2969" y="2946797"/>
            <a:ext cx="3625453" cy="2768203"/>
          </a:xfrm>
        </p:spPr>
        <p:txBody>
          <a:bodyPr/>
          <a:lstStyle>
            <a:lvl1pPr>
              <a:defRPr sz="18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2946797"/>
            <a:ext cx="3625453" cy="2768203"/>
          </a:xfrm>
        </p:spPr>
        <p:txBody>
          <a:bodyPr/>
          <a:lstStyle>
            <a:lvl1pPr>
              <a:defRPr sz="18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1047494"/>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28823"/>
            <a:ext cx="8228707"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278993"/>
            <a:ext cx="4039568" cy="532990"/>
          </a:xfrm>
        </p:spPr>
        <p:txBody>
          <a:bodyPr anchor="b"/>
          <a:lstStyle>
            <a:lvl1pPr marL="0" indent="0">
              <a:buNone/>
              <a:defRPr sz="1600" b="1"/>
            </a:lvl1pPr>
            <a:lvl2pPr marL="298506" indent="0">
              <a:buNone/>
              <a:defRPr sz="1300" b="1"/>
            </a:lvl2pPr>
            <a:lvl3pPr marL="597012" indent="0">
              <a:buNone/>
              <a:defRPr sz="1200" b="1"/>
            </a:lvl3pPr>
            <a:lvl4pPr marL="895518" indent="0">
              <a:buNone/>
              <a:defRPr sz="1000" b="1"/>
            </a:lvl4pPr>
            <a:lvl5pPr marL="1194024" indent="0">
              <a:buNone/>
              <a:defRPr sz="1000" b="1"/>
            </a:lvl5pPr>
            <a:lvl6pPr marL="1492529" indent="0">
              <a:buNone/>
              <a:defRPr sz="1000" b="1"/>
            </a:lvl6pPr>
            <a:lvl7pPr marL="1791035" indent="0">
              <a:buNone/>
              <a:defRPr sz="1000" b="1"/>
            </a:lvl7pPr>
            <a:lvl8pPr marL="2089541" indent="0">
              <a:buNone/>
              <a:defRPr sz="1000" b="1"/>
            </a:lvl8pPr>
            <a:lvl9pPr marL="2388047" indent="0">
              <a:buNone/>
              <a:defRPr sz="1000" b="1"/>
            </a:lvl9pPr>
          </a:lstStyle>
          <a:p>
            <a:pPr lvl="0"/>
            <a:r>
              <a:rPr lang="en-US"/>
              <a:t>Click to edit Master text styles</a:t>
            </a:r>
          </a:p>
        </p:txBody>
      </p:sp>
      <p:sp>
        <p:nvSpPr>
          <p:cNvPr id="4" name="Content Placeholder 3"/>
          <p:cNvSpPr>
            <a:spLocks noGrp="1"/>
          </p:cNvSpPr>
          <p:nvPr>
            <p:ph sz="half" idx="2"/>
          </p:nvPr>
        </p:nvSpPr>
        <p:spPr>
          <a:xfrm>
            <a:off x="457647" y="1811983"/>
            <a:ext cx="4039568" cy="3292822"/>
          </a:xfrm>
        </p:spPr>
        <p:txBody>
          <a:bodyPr/>
          <a:lstStyle>
            <a:lvl1pPr>
              <a:defRPr sz="1600"/>
            </a:lvl1pPr>
            <a:lvl2pPr>
              <a:defRPr sz="13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278993"/>
            <a:ext cx="4041799" cy="532990"/>
          </a:xfrm>
        </p:spPr>
        <p:txBody>
          <a:bodyPr anchor="b"/>
          <a:lstStyle>
            <a:lvl1pPr marL="0" indent="0">
              <a:buNone/>
              <a:defRPr sz="1600" b="1"/>
            </a:lvl1pPr>
            <a:lvl2pPr marL="298506" indent="0">
              <a:buNone/>
              <a:defRPr sz="1300" b="1"/>
            </a:lvl2pPr>
            <a:lvl3pPr marL="597012" indent="0">
              <a:buNone/>
              <a:defRPr sz="1200" b="1"/>
            </a:lvl3pPr>
            <a:lvl4pPr marL="895518" indent="0">
              <a:buNone/>
              <a:defRPr sz="1000" b="1"/>
            </a:lvl4pPr>
            <a:lvl5pPr marL="1194024" indent="0">
              <a:buNone/>
              <a:defRPr sz="1000" b="1"/>
            </a:lvl5pPr>
            <a:lvl6pPr marL="1492529" indent="0">
              <a:buNone/>
              <a:defRPr sz="1000" b="1"/>
            </a:lvl6pPr>
            <a:lvl7pPr marL="1791035" indent="0">
              <a:buNone/>
              <a:defRPr sz="1000" b="1"/>
            </a:lvl7pPr>
            <a:lvl8pPr marL="2089541" indent="0">
              <a:buNone/>
              <a:defRPr sz="1000" b="1"/>
            </a:lvl8pPr>
            <a:lvl9pPr marL="2388047" indent="0">
              <a:buNone/>
              <a:defRPr sz="1000" b="1"/>
            </a:lvl9pPr>
          </a:lstStyle>
          <a:p>
            <a:pPr lvl="0"/>
            <a:r>
              <a:rPr lang="en-US"/>
              <a:t>Click to edit Master text styles</a:t>
            </a:r>
          </a:p>
        </p:txBody>
      </p:sp>
      <p:sp>
        <p:nvSpPr>
          <p:cNvPr id="6" name="Content Placeholder 5"/>
          <p:cNvSpPr>
            <a:spLocks noGrp="1"/>
          </p:cNvSpPr>
          <p:nvPr>
            <p:ph sz="quarter" idx="4"/>
          </p:nvPr>
        </p:nvSpPr>
        <p:spPr>
          <a:xfrm>
            <a:off x="4644555" y="1811983"/>
            <a:ext cx="4041799" cy="3292822"/>
          </a:xfrm>
        </p:spPr>
        <p:txBody>
          <a:bodyPr/>
          <a:lstStyle>
            <a:lvl1pPr>
              <a:defRPr sz="1600"/>
            </a:lvl1pPr>
            <a:lvl2pPr>
              <a:defRPr sz="13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4106222"/>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81101643"/>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17307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27894"/>
            <a:ext cx="3008189" cy="968313"/>
          </a:xfrm>
        </p:spPr>
        <p:txBody>
          <a:bodyPr/>
          <a:lstStyle>
            <a:lvl1pPr algn="l">
              <a:defRPr sz="1300" b="1"/>
            </a:lvl1pPr>
          </a:lstStyle>
          <a:p>
            <a:r>
              <a:rPr lang="en-US"/>
              <a:t>Click to edit Master title style</a:t>
            </a:r>
          </a:p>
        </p:txBody>
      </p:sp>
      <p:sp>
        <p:nvSpPr>
          <p:cNvPr id="3" name="Content Placeholder 2"/>
          <p:cNvSpPr>
            <a:spLocks noGrp="1"/>
          </p:cNvSpPr>
          <p:nvPr>
            <p:ph idx="1"/>
          </p:nvPr>
        </p:nvSpPr>
        <p:spPr>
          <a:xfrm>
            <a:off x="3575224" y="227894"/>
            <a:ext cx="5111130" cy="4876911"/>
          </a:xfrm>
        </p:spPr>
        <p:txBody>
          <a:bodyPr/>
          <a:lstStyle>
            <a:lvl1pPr>
              <a:defRPr sz="2100"/>
            </a:lvl1pPr>
            <a:lvl2pPr>
              <a:defRPr sz="18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196206"/>
            <a:ext cx="3008189" cy="3908599"/>
          </a:xfrm>
        </p:spPr>
        <p:txBody>
          <a:bodyPr/>
          <a:lstStyle>
            <a:lvl1pPr marL="0" indent="0">
              <a:buNone/>
              <a:defRPr sz="900"/>
            </a:lvl1pPr>
            <a:lvl2pPr marL="298506" indent="0">
              <a:buNone/>
              <a:defRPr sz="800"/>
            </a:lvl2pPr>
            <a:lvl3pPr marL="597012" indent="0">
              <a:buNone/>
              <a:defRPr sz="700"/>
            </a:lvl3pPr>
            <a:lvl4pPr marL="895518" indent="0">
              <a:buNone/>
              <a:defRPr sz="600"/>
            </a:lvl4pPr>
            <a:lvl5pPr marL="1194024" indent="0">
              <a:buNone/>
              <a:defRPr sz="600"/>
            </a:lvl5pPr>
            <a:lvl6pPr marL="1492529" indent="0">
              <a:buNone/>
              <a:defRPr sz="600"/>
            </a:lvl6pPr>
            <a:lvl7pPr marL="1791035" indent="0">
              <a:buNone/>
              <a:defRPr sz="600"/>
            </a:lvl7pPr>
            <a:lvl8pPr marL="2089541" indent="0">
              <a:buNone/>
              <a:defRPr sz="600"/>
            </a:lvl8pPr>
            <a:lvl9pPr marL="2388047" indent="0">
              <a:buNone/>
              <a:defRPr sz="600"/>
            </a:lvl9pPr>
          </a:lstStyle>
          <a:p>
            <a:pPr lvl="0"/>
            <a:r>
              <a:rPr lang="en-US"/>
              <a:t>Click to edit Master text styles</a:t>
            </a:r>
          </a:p>
        </p:txBody>
      </p:sp>
    </p:spTree>
    <p:extLst>
      <p:ext uri="{BB962C8B-B14F-4D97-AF65-F5344CB8AC3E}">
        <p14:creationId xmlns:p14="http://schemas.microsoft.com/office/powerpoint/2010/main" val="130614812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000686"/>
            <a:ext cx="5486177" cy="472529"/>
          </a:xfrm>
        </p:spPr>
        <p:txBody>
          <a:bodyPr/>
          <a:lstStyle>
            <a:lvl1pPr algn="l">
              <a:defRPr sz="1300" b="1"/>
            </a:lvl1pPr>
          </a:lstStyle>
          <a:p>
            <a:r>
              <a:rPr lang="en-US"/>
              <a:t>Click to edit Master title style</a:t>
            </a:r>
          </a:p>
        </p:txBody>
      </p:sp>
      <p:sp>
        <p:nvSpPr>
          <p:cNvPr id="3" name="Picture Placeholder 2"/>
          <p:cNvSpPr>
            <a:spLocks noGrp="1"/>
          </p:cNvSpPr>
          <p:nvPr>
            <p:ph type="pic" idx="1"/>
          </p:nvPr>
        </p:nvSpPr>
        <p:spPr>
          <a:xfrm>
            <a:off x="1792635" y="510667"/>
            <a:ext cx="5486177" cy="3428628"/>
          </a:xfrm>
        </p:spPr>
        <p:txBody>
          <a:bodyPr/>
          <a:lstStyle>
            <a:lvl1pPr marL="0" indent="0">
              <a:buNone/>
              <a:defRPr sz="2100"/>
            </a:lvl1pPr>
            <a:lvl2pPr marL="298506" indent="0">
              <a:buNone/>
              <a:defRPr sz="1800"/>
            </a:lvl2pPr>
            <a:lvl3pPr marL="597012" indent="0">
              <a:buNone/>
              <a:defRPr sz="1600"/>
            </a:lvl3pPr>
            <a:lvl4pPr marL="895518" indent="0">
              <a:buNone/>
              <a:defRPr sz="1300"/>
            </a:lvl4pPr>
            <a:lvl5pPr marL="1194024" indent="0">
              <a:buNone/>
              <a:defRPr sz="1300"/>
            </a:lvl5pPr>
            <a:lvl6pPr marL="1492529" indent="0">
              <a:buNone/>
              <a:defRPr sz="1300"/>
            </a:lvl6pPr>
            <a:lvl7pPr marL="1791035" indent="0">
              <a:buNone/>
              <a:defRPr sz="1300"/>
            </a:lvl7pPr>
            <a:lvl8pPr marL="2089541" indent="0">
              <a:buNone/>
              <a:defRPr sz="1300"/>
            </a:lvl8pPr>
            <a:lvl9pPr marL="2388047" indent="0">
              <a:buNone/>
              <a:defRPr sz="1300"/>
            </a:lvl9pPr>
          </a:lstStyle>
          <a:p>
            <a:endParaRPr lang="en-US"/>
          </a:p>
        </p:txBody>
      </p:sp>
      <p:sp>
        <p:nvSpPr>
          <p:cNvPr id="4" name="Text Placeholder 3"/>
          <p:cNvSpPr>
            <a:spLocks noGrp="1"/>
          </p:cNvSpPr>
          <p:nvPr>
            <p:ph type="body" sz="half" idx="2"/>
          </p:nvPr>
        </p:nvSpPr>
        <p:spPr>
          <a:xfrm>
            <a:off x="1792635" y="4473216"/>
            <a:ext cx="5486177" cy="670656"/>
          </a:xfrm>
        </p:spPr>
        <p:txBody>
          <a:bodyPr/>
          <a:lstStyle>
            <a:lvl1pPr marL="0" indent="0">
              <a:buNone/>
              <a:defRPr sz="900"/>
            </a:lvl1pPr>
            <a:lvl2pPr marL="298506" indent="0">
              <a:buNone/>
              <a:defRPr sz="800"/>
            </a:lvl2pPr>
            <a:lvl3pPr marL="597012" indent="0">
              <a:buNone/>
              <a:defRPr sz="700"/>
            </a:lvl3pPr>
            <a:lvl4pPr marL="895518" indent="0">
              <a:buNone/>
              <a:defRPr sz="600"/>
            </a:lvl4pPr>
            <a:lvl5pPr marL="1194024" indent="0">
              <a:buNone/>
              <a:defRPr sz="600"/>
            </a:lvl5pPr>
            <a:lvl6pPr marL="1492529" indent="0">
              <a:buNone/>
              <a:defRPr sz="600"/>
            </a:lvl6pPr>
            <a:lvl7pPr marL="1791035" indent="0">
              <a:buNone/>
              <a:defRPr sz="600"/>
            </a:lvl7pPr>
            <a:lvl8pPr marL="2089541" indent="0">
              <a:buNone/>
              <a:defRPr sz="600"/>
            </a:lvl8pPr>
            <a:lvl9pPr marL="2388047" indent="0">
              <a:buNone/>
              <a:defRPr sz="600"/>
            </a:lvl9pPr>
          </a:lstStyle>
          <a:p>
            <a:pPr lvl="0"/>
            <a:r>
              <a:rPr lang="en-US"/>
              <a:t>Click to edit Master text styles</a:t>
            </a:r>
          </a:p>
        </p:txBody>
      </p:sp>
    </p:spTree>
    <p:extLst>
      <p:ext uri="{BB962C8B-B14F-4D97-AF65-F5344CB8AC3E}">
        <p14:creationId xmlns:p14="http://schemas.microsoft.com/office/powerpoint/2010/main" val="216606468"/>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1315092"/>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0"/>
            <a:ext cx="1839516"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2969" y="0"/>
            <a:ext cx="5411391"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9710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39" tIns="45719" rIns="91439" bIns="457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39" tIns="45719" rIns="91439"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1"/>
            <a:ext cx="2133600" cy="304271"/>
          </a:xfrm>
          <a:prstGeom prst="rect">
            <a:avLst/>
          </a:prstGeom>
        </p:spPr>
        <p:txBody>
          <a:bodyPr vert="horz" lIns="91439" tIns="45719" rIns="91439" bIns="45719" rtlCol="0" anchor="ctr"/>
          <a:lstStyle>
            <a:lvl1pPr algn="l">
              <a:defRPr sz="1200">
                <a:solidFill>
                  <a:schemeClr val="tx1">
                    <a:tint val="75000"/>
                  </a:schemeClr>
                </a:solidFill>
              </a:defRPr>
            </a:lvl1pPr>
          </a:lstStyle>
          <a:p>
            <a:fld id="{4EFFB620-7A21-4198-8560-751EE92C1E40}" type="datetimeFigureOut">
              <a:rPr lang="en-US" smtClean="0"/>
              <a:t>6/30/2012</a:t>
            </a:fld>
            <a:endParaRPr lang="en-US"/>
          </a:p>
        </p:txBody>
      </p:sp>
      <p:sp>
        <p:nvSpPr>
          <p:cNvPr id="5" name="Footer Placeholder 4"/>
          <p:cNvSpPr>
            <a:spLocks noGrp="1"/>
          </p:cNvSpPr>
          <p:nvPr>
            <p:ph type="ftr" sz="quarter" idx="3"/>
          </p:nvPr>
        </p:nvSpPr>
        <p:spPr>
          <a:xfrm>
            <a:off x="3124201" y="5296961"/>
            <a:ext cx="2895600" cy="304271"/>
          </a:xfrm>
          <a:prstGeom prst="rect">
            <a:avLst/>
          </a:prstGeom>
        </p:spPr>
        <p:txBody>
          <a:bodyPr vert="horz" lIns="91439" tIns="45719" rIns="91439"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1"/>
            <a:ext cx="2133600" cy="304271"/>
          </a:xfrm>
          <a:prstGeom prst="rect">
            <a:avLst/>
          </a:prstGeom>
        </p:spPr>
        <p:txBody>
          <a:bodyPr vert="horz" lIns="91439" tIns="45719" rIns="91439" bIns="45719" rtlCol="0" anchor="ctr"/>
          <a:lstStyle>
            <a:lvl1pPr algn="r">
              <a:defRPr sz="1200">
                <a:solidFill>
                  <a:schemeClr val="tx1">
                    <a:tint val="75000"/>
                  </a:schemeClr>
                </a:solidFill>
              </a:defRPr>
            </a:lvl1pPr>
          </a:lstStyle>
          <a:p>
            <a:fld id="{63A0ADC0-E665-4129-A638-7A253FC352BA}" type="slidenum">
              <a:rPr lang="en-US" smtClean="0"/>
              <a:t>‹#›</a:t>
            </a:fld>
            <a:endParaRPr lang="en-US"/>
          </a:p>
        </p:txBody>
      </p:sp>
    </p:spTree>
    <p:extLst>
      <p:ext uri="{BB962C8B-B14F-4D97-AF65-F5344CB8AC3E}">
        <p14:creationId xmlns:p14="http://schemas.microsoft.com/office/powerpoint/2010/main" val="2928963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383" rtl="0" eaLnBrk="1" latinLnBrk="0" hangingPunct="1">
        <a:spcBef>
          <a:spcPct val="0"/>
        </a:spcBef>
        <a:buNone/>
        <a:defRPr sz="4400" kern="1200">
          <a:solidFill>
            <a:schemeClr val="tx1"/>
          </a:solidFill>
          <a:latin typeface="+mj-lt"/>
          <a:ea typeface="+mj-ea"/>
          <a:cs typeface="+mj-cs"/>
        </a:defRPr>
      </a:lvl1pPr>
    </p:titleStyle>
    <p:bodyStyle>
      <a:lvl1pPr marL="342894" indent="-342894" algn="l" defTabSz="91438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6" indent="-285745" algn="l" defTabSz="91438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9" indent="-228596" algn="l" defTabSz="91438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70"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62"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54"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46"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37"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29"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83" rtl="0" eaLnBrk="1" latinLnBrk="0" hangingPunct="1">
        <a:defRPr sz="1800" kern="1200">
          <a:solidFill>
            <a:schemeClr val="tx1"/>
          </a:solidFill>
          <a:latin typeface="+mn-lt"/>
          <a:ea typeface="+mn-ea"/>
          <a:cs typeface="+mn-cs"/>
        </a:defRPr>
      </a:lvl1pPr>
      <a:lvl2pPr marL="457192" algn="l" defTabSz="914383" rtl="0" eaLnBrk="1" latinLnBrk="0" hangingPunct="1">
        <a:defRPr sz="1800" kern="1200">
          <a:solidFill>
            <a:schemeClr val="tx1"/>
          </a:solidFill>
          <a:latin typeface="+mn-lt"/>
          <a:ea typeface="+mn-ea"/>
          <a:cs typeface="+mn-cs"/>
        </a:defRPr>
      </a:lvl2pPr>
      <a:lvl3pPr marL="914383" algn="l" defTabSz="914383" rtl="0" eaLnBrk="1" latinLnBrk="0" hangingPunct="1">
        <a:defRPr sz="1800" kern="1200">
          <a:solidFill>
            <a:schemeClr val="tx1"/>
          </a:solidFill>
          <a:latin typeface="+mn-lt"/>
          <a:ea typeface="+mn-ea"/>
          <a:cs typeface="+mn-cs"/>
        </a:defRPr>
      </a:lvl3pPr>
      <a:lvl4pPr marL="1371575" algn="l" defTabSz="914383" rtl="0" eaLnBrk="1" latinLnBrk="0" hangingPunct="1">
        <a:defRPr sz="1800" kern="1200">
          <a:solidFill>
            <a:schemeClr val="tx1"/>
          </a:solidFill>
          <a:latin typeface="+mn-lt"/>
          <a:ea typeface="+mn-ea"/>
          <a:cs typeface="+mn-cs"/>
        </a:defRPr>
      </a:lvl4pPr>
      <a:lvl5pPr marL="1828766" algn="l" defTabSz="914383" rtl="0" eaLnBrk="1" latinLnBrk="0" hangingPunct="1">
        <a:defRPr sz="1800" kern="1200">
          <a:solidFill>
            <a:schemeClr val="tx1"/>
          </a:solidFill>
          <a:latin typeface="+mn-lt"/>
          <a:ea typeface="+mn-ea"/>
          <a:cs typeface="+mn-cs"/>
        </a:defRPr>
      </a:lvl5pPr>
      <a:lvl6pPr marL="2285958" algn="l" defTabSz="914383" rtl="0" eaLnBrk="1" latinLnBrk="0" hangingPunct="1">
        <a:defRPr sz="1800" kern="1200">
          <a:solidFill>
            <a:schemeClr val="tx1"/>
          </a:solidFill>
          <a:latin typeface="+mn-lt"/>
          <a:ea typeface="+mn-ea"/>
          <a:cs typeface="+mn-cs"/>
        </a:defRPr>
      </a:lvl6pPr>
      <a:lvl7pPr marL="2743150" algn="l" defTabSz="914383" rtl="0" eaLnBrk="1" latinLnBrk="0" hangingPunct="1">
        <a:defRPr sz="1800" kern="1200">
          <a:solidFill>
            <a:schemeClr val="tx1"/>
          </a:solidFill>
          <a:latin typeface="+mn-lt"/>
          <a:ea typeface="+mn-ea"/>
          <a:cs typeface="+mn-cs"/>
        </a:defRPr>
      </a:lvl7pPr>
      <a:lvl8pPr marL="3200341" algn="l" defTabSz="914383" rtl="0" eaLnBrk="1" latinLnBrk="0" hangingPunct="1">
        <a:defRPr sz="1800" kern="1200">
          <a:solidFill>
            <a:schemeClr val="tx1"/>
          </a:solidFill>
          <a:latin typeface="+mn-lt"/>
          <a:ea typeface="+mn-ea"/>
          <a:cs typeface="+mn-cs"/>
        </a:defRPr>
      </a:lvl8pPr>
      <a:lvl9pPr marL="3657533" algn="l" defTabSz="91438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9" tIns="45719" rIns="91439" bIns="4571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9" tIns="45719" rIns="91439" bIns="457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9" tIns="45719" rIns="91439" bIns="45719"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1"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9" tIns="45719" rIns="91439" bIns="45719"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9" tIns="45719" rIns="91439" bIns="45719" numCol="1" anchor="t" anchorCtr="0" compatLnSpc="1">
            <a:prstTxWarp prst="textNoShape">
              <a:avLst/>
            </a:prstTxWarp>
          </a:bodyPr>
          <a:lstStyle>
            <a:lvl1pPr algn="r">
              <a:defRPr sz="1400"/>
            </a:lvl1pPr>
          </a:lstStyle>
          <a:p>
            <a:pPr eaLnBrk="0" fontAlgn="base" hangingPunct="0">
              <a:spcBef>
                <a:spcPct val="0"/>
              </a:spcBef>
              <a:spcAft>
                <a:spcPct val="0"/>
              </a:spcAft>
              <a:defRPr/>
            </a:pPr>
            <a:fld id="{D3B073C8-A340-423C-9FEB-9E39F5CB847B}"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20946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192" algn="ctr" rtl="0" eaLnBrk="0" fontAlgn="base" hangingPunct="0">
        <a:spcBef>
          <a:spcPct val="0"/>
        </a:spcBef>
        <a:spcAft>
          <a:spcPct val="0"/>
        </a:spcAft>
        <a:defRPr sz="4400">
          <a:solidFill>
            <a:schemeClr val="tx2"/>
          </a:solidFill>
          <a:latin typeface="Times New Roman" pitchFamily="18" charset="0"/>
        </a:defRPr>
      </a:lvl6pPr>
      <a:lvl7pPr marL="914383" algn="ctr" rtl="0" eaLnBrk="0" fontAlgn="base" hangingPunct="0">
        <a:spcBef>
          <a:spcPct val="0"/>
        </a:spcBef>
        <a:spcAft>
          <a:spcPct val="0"/>
        </a:spcAft>
        <a:defRPr sz="4400">
          <a:solidFill>
            <a:schemeClr val="tx2"/>
          </a:solidFill>
          <a:latin typeface="Times New Roman" pitchFamily="18" charset="0"/>
        </a:defRPr>
      </a:lvl7pPr>
      <a:lvl8pPr marL="1371575" algn="ctr" rtl="0" eaLnBrk="0" fontAlgn="base" hangingPunct="0">
        <a:spcBef>
          <a:spcPct val="0"/>
        </a:spcBef>
        <a:spcAft>
          <a:spcPct val="0"/>
        </a:spcAft>
        <a:defRPr sz="4400">
          <a:solidFill>
            <a:schemeClr val="tx2"/>
          </a:solidFill>
          <a:latin typeface="Times New Roman" pitchFamily="18" charset="0"/>
        </a:defRPr>
      </a:lvl8pPr>
      <a:lvl9pPr marL="1828766" algn="ctr" rtl="0" eaLnBrk="0" fontAlgn="base" hangingPunct="0">
        <a:spcBef>
          <a:spcPct val="0"/>
        </a:spcBef>
        <a:spcAft>
          <a:spcPct val="0"/>
        </a:spcAft>
        <a:defRPr sz="4400">
          <a:solidFill>
            <a:schemeClr val="tx2"/>
          </a:solidFill>
          <a:latin typeface="Times New Roman" pitchFamily="18" charset="0"/>
        </a:defRPr>
      </a:lvl9pPr>
    </p:titleStyle>
    <p:bodyStyle>
      <a:lvl1pPr marL="342894" indent="-342894" algn="l" rtl="0" eaLnBrk="0" fontAlgn="base" hangingPunct="0">
        <a:spcBef>
          <a:spcPct val="20000"/>
        </a:spcBef>
        <a:spcAft>
          <a:spcPct val="0"/>
        </a:spcAft>
        <a:buChar char="•"/>
        <a:defRPr sz="3200">
          <a:solidFill>
            <a:schemeClr val="tx1"/>
          </a:solidFill>
          <a:latin typeface="+mn-lt"/>
          <a:ea typeface="+mn-ea"/>
          <a:cs typeface="+mn-cs"/>
        </a:defRPr>
      </a:lvl1pPr>
      <a:lvl2pPr marL="742936" indent="-285745" algn="l" rtl="0" eaLnBrk="0" fontAlgn="base" hangingPunct="0">
        <a:spcBef>
          <a:spcPct val="20000"/>
        </a:spcBef>
        <a:spcAft>
          <a:spcPct val="0"/>
        </a:spcAft>
        <a:buChar char="–"/>
        <a:defRPr sz="2800">
          <a:solidFill>
            <a:schemeClr val="tx1"/>
          </a:solidFill>
          <a:latin typeface="+mn-lt"/>
        </a:defRPr>
      </a:lvl2pPr>
      <a:lvl3pPr marL="1142979" indent="-228596" algn="l" rtl="0" eaLnBrk="0" fontAlgn="base" hangingPunct="0">
        <a:spcBef>
          <a:spcPct val="20000"/>
        </a:spcBef>
        <a:spcAft>
          <a:spcPct val="0"/>
        </a:spcAft>
        <a:buChar char="•"/>
        <a:defRPr sz="2400">
          <a:solidFill>
            <a:schemeClr val="tx1"/>
          </a:solidFill>
          <a:latin typeface="+mn-lt"/>
        </a:defRPr>
      </a:lvl3pPr>
      <a:lvl4pPr marL="1600170" indent="-228596" algn="l" rtl="0" eaLnBrk="0" fontAlgn="base" hangingPunct="0">
        <a:spcBef>
          <a:spcPct val="20000"/>
        </a:spcBef>
        <a:spcAft>
          <a:spcPct val="0"/>
        </a:spcAft>
        <a:buChar char="–"/>
        <a:defRPr sz="2000">
          <a:solidFill>
            <a:schemeClr val="tx1"/>
          </a:solidFill>
          <a:latin typeface="+mn-lt"/>
        </a:defRPr>
      </a:lvl4pPr>
      <a:lvl5pPr marL="2057362" indent="-228596" algn="l" rtl="0" eaLnBrk="0" fontAlgn="base" hangingPunct="0">
        <a:spcBef>
          <a:spcPct val="20000"/>
        </a:spcBef>
        <a:spcAft>
          <a:spcPct val="0"/>
        </a:spcAft>
        <a:buChar char="»"/>
        <a:defRPr sz="2000">
          <a:solidFill>
            <a:schemeClr val="tx1"/>
          </a:solidFill>
          <a:latin typeface="+mn-lt"/>
        </a:defRPr>
      </a:lvl5pPr>
      <a:lvl6pPr marL="2514554" indent="-228596" algn="l" rtl="0" eaLnBrk="0" fontAlgn="base" hangingPunct="0">
        <a:spcBef>
          <a:spcPct val="20000"/>
        </a:spcBef>
        <a:spcAft>
          <a:spcPct val="0"/>
        </a:spcAft>
        <a:buChar char="»"/>
        <a:defRPr sz="2000">
          <a:solidFill>
            <a:schemeClr val="tx1"/>
          </a:solidFill>
          <a:latin typeface="+mn-lt"/>
        </a:defRPr>
      </a:lvl6pPr>
      <a:lvl7pPr marL="2971746" indent="-228596" algn="l" rtl="0" eaLnBrk="0" fontAlgn="base" hangingPunct="0">
        <a:spcBef>
          <a:spcPct val="20000"/>
        </a:spcBef>
        <a:spcAft>
          <a:spcPct val="0"/>
        </a:spcAft>
        <a:buChar char="»"/>
        <a:defRPr sz="2000">
          <a:solidFill>
            <a:schemeClr val="tx1"/>
          </a:solidFill>
          <a:latin typeface="+mn-lt"/>
        </a:defRPr>
      </a:lvl7pPr>
      <a:lvl8pPr marL="3428937" indent="-228596" algn="l" rtl="0" eaLnBrk="0" fontAlgn="base" hangingPunct="0">
        <a:spcBef>
          <a:spcPct val="20000"/>
        </a:spcBef>
        <a:spcAft>
          <a:spcPct val="0"/>
        </a:spcAft>
        <a:buChar char="»"/>
        <a:defRPr sz="2000">
          <a:solidFill>
            <a:schemeClr val="tx1"/>
          </a:solidFill>
          <a:latin typeface="+mn-lt"/>
        </a:defRPr>
      </a:lvl8pPr>
      <a:lvl9pPr marL="3886129" indent="-228596"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383" rtl="0" eaLnBrk="1" latinLnBrk="0" hangingPunct="1">
        <a:defRPr sz="1800" kern="1200">
          <a:solidFill>
            <a:schemeClr val="tx1"/>
          </a:solidFill>
          <a:latin typeface="+mn-lt"/>
          <a:ea typeface="+mn-ea"/>
          <a:cs typeface="+mn-cs"/>
        </a:defRPr>
      </a:lvl1pPr>
      <a:lvl2pPr marL="457192" algn="l" defTabSz="914383" rtl="0" eaLnBrk="1" latinLnBrk="0" hangingPunct="1">
        <a:defRPr sz="1800" kern="1200">
          <a:solidFill>
            <a:schemeClr val="tx1"/>
          </a:solidFill>
          <a:latin typeface="+mn-lt"/>
          <a:ea typeface="+mn-ea"/>
          <a:cs typeface="+mn-cs"/>
        </a:defRPr>
      </a:lvl2pPr>
      <a:lvl3pPr marL="914383" algn="l" defTabSz="914383" rtl="0" eaLnBrk="1" latinLnBrk="0" hangingPunct="1">
        <a:defRPr sz="1800" kern="1200">
          <a:solidFill>
            <a:schemeClr val="tx1"/>
          </a:solidFill>
          <a:latin typeface="+mn-lt"/>
          <a:ea typeface="+mn-ea"/>
          <a:cs typeface="+mn-cs"/>
        </a:defRPr>
      </a:lvl3pPr>
      <a:lvl4pPr marL="1371575" algn="l" defTabSz="914383" rtl="0" eaLnBrk="1" latinLnBrk="0" hangingPunct="1">
        <a:defRPr sz="1800" kern="1200">
          <a:solidFill>
            <a:schemeClr val="tx1"/>
          </a:solidFill>
          <a:latin typeface="+mn-lt"/>
          <a:ea typeface="+mn-ea"/>
          <a:cs typeface="+mn-cs"/>
        </a:defRPr>
      </a:lvl4pPr>
      <a:lvl5pPr marL="1828766" algn="l" defTabSz="914383" rtl="0" eaLnBrk="1" latinLnBrk="0" hangingPunct="1">
        <a:defRPr sz="1800" kern="1200">
          <a:solidFill>
            <a:schemeClr val="tx1"/>
          </a:solidFill>
          <a:latin typeface="+mn-lt"/>
          <a:ea typeface="+mn-ea"/>
          <a:cs typeface="+mn-cs"/>
        </a:defRPr>
      </a:lvl5pPr>
      <a:lvl6pPr marL="2285958" algn="l" defTabSz="914383" rtl="0" eaLnBrk="1" latinLnBrk="0" hangingPunct="1">
        <a:defRPr sz="1800" kern="1200">
          <a:solidFill>
            <a:schemeClr val="tx1"/>
          </a:solidFill>
          <a:latin typeface="+mn-lt"/>
          <a:ea typeface="+mn-ea"/>
          <a:cs typeface="+mn-cs"/>
        </a:defRPr>
      </a:lvl6pPr>
      <a:lvl7pPr marL="2743150" algn="l" defTabSz="914383" rtl="0" eaLnBrk="1" latinLnBrk="0" hangingPunct="1">
        <a:defRPr sz="1800" kern="1200">
          <a:solidFill>
            <a:schemeClr val="tx1"/>
          </a:solidFill>
          <a:latin typeface="+mn-lt"/>
          <a:ea typeface="+mn-ea"/>
          <a:cs typeface="+mn-cs"/>
        </a:defRPr>
      </a:lvl7pPr>
      <a:lvl8pPr marL="3200341" algn="l" defTabSz="914383" rtl="0" eaLnBrk="1" latinLnBrk="0" hangingPunct="1">
        <a:defRPr sz="1800" kern="1200">
          <a:solidFill>
            <a:schemeClr val="tx1"/>
          </a:solidFill>
          <a:latin typeface="+mn-lt"/>
          <a:ea typeface="+mn-ea"/>
          <a:cs typeface="+mn-cs"/>
        </a:defRPr>
      </a:lvl8pPr>
      <a:lvl9pPr marL="3657533" algn="l" defTabSz="91438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9" tIns="45719" rIns="91439" bIns="4571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9" tIns="45719" rIns="91439" bIns="457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9" tIns="45719" rIns="91439" bIns="45719"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1"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9" tIns="45719" rIns="91439" bIns="45719"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9" tIns="45719" rIns="91439" bIns="45719" numCol="1" anchor="t" anchorCtr="0" compatLnSpc="1">
            <a:prstTxWarp prst="textNoShape">
              <a:avLst/>
            </a:prstTxWarp>
          </a:bodyPr>
          <a:lstStyle>
            <a:lvl1pPr algn="r">
              <a:defRPr sz="1400"/>
            </a:lvl1pPr>
          </a:lstStyle>
          <a:p>
            <a:pPr eaLnBrk="0" fontAlgn="base" hangingPunct="0">
              <a:spcBef>
                <a:spcPct val="0"/>
              </a:spcBef>
              <a:spcAft>
                <a:spcPct val="0"/>
              </a:spcAft>
            </a:pPr>
            <a:fld id="{95E05286-929A-4330-93D8-2C3BC840AE6C}"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183042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192" algn="ctr" rtl="0" eaLnBrk="0" fontAlgn="base" hangingPunct="0">
        <a:spcBef>
          <a:spcPct val="0"/>
        </a:spcBef>
        <a:spcAft>
          <a:spcPct val="0"/>
        </a:spcAft>
        <a:defRPr sz="4400">
          <a:solidFill>
            <a:schemeClr val="tx2"/>
          </a:solidFill>
          <a:latin typeface="Times New Roman" pitchFamily="18" charset="0"/>
        </a:defRPr>
      </a:lvl6pPr>
      <a:lvl7pPr marL="914383" algn="ctr" rtl="0" eaLnBrk="0" fontAlgn="base" hangingPunct="0">
        <a:spcBef>
          <a:spcPct val="0"/>
        </a:spcBef>
        <a:spcAft>
          <a:spcPct val="0"/>
        </a:spcAft>
        <a:defRPr sz="4400">
          <a:solidFill>
            <a:schemeClr val="tx2"/>
          </a:solidFill>
          <a:latin typeface="Times New Roman" pitchFamily="18" charset="0"/>
        </a:defRPr>
      </a:lvl7pPr>
      <a:lvl8pPr marL="1371575" algn="ctr" rtl="0" eaLnBrk="0" fontAlgn="base" hangingPunct="0">
        <a:spcBef>
          <a:spcPct val="0"/>
        </a:spcBef>
        <a:spcAft>
          <a:spcPct val="0"/>
        </a:spcAft>
        <a:defRPr sz="4400">
          <a:solidFill>
            <a:schemeClr val="tx2"/>
          </a:solidFill>
          <a:latin typeface="Times New Roman" pitchFamily="18" charset="0"/>
        </a:defRPr>
      </a:lvl8pPr>
      <a:lvl9pPr marL="1828766" algn="ctr" rtl="0" eaLnBrk="0" fontAlgn="base" hangingPunct="0">
        <a:spcBef>
          <a:spcPct val="0"/>
        </a:spcBef>
        <a:spcAft>
          <a:spcPct val="0"/>
        </a:spcAft>
        <a:defRPr sz="4400">
          <a:solidFill>
            <a:schemeClr val="tx2"/>
          </a:solidFill>
          <a:latin typeface="Times New Roman" pitchFamily="18" charset="0"/>
        </a:defRPr>
      </a:lvl9pPr>
    </p:titleStyle>
    <p:bodyStyle>
      <a:lvl1pPr marL="342894" indent="-342894" algn="l" rtl="0" eaLnBrk="0" fontAlgn="base" hangingPunct="0">
        <a:spcBef>
          <a:spcPct val="20000"/>
        </a:spcBef>
        <a:spcAft>
          <a:spcPct val="0"/>
        </a:spcAft>
        <a:buChar char="•"/>
        <a:defRPr sz="3200">
          <a:solidFill>
            <a:schemeClr val="tx1"/>
          </a:solidFill>
          <a:latin typeface="+mn-lt"/>
          <a:ea typeface="+mn-ea"/>
          <a:cs typeface="+mn-cs"/>
        </a:defRPr>
      </a:lvl1pPr>
      <a:lvl2pPr marL="742936" indent="-285745" algn="l" rtl="0" eaLnBrk="0" fontAlgn="base" hangingPunct="0">
        <a:spcBef>
          <a:spcPct val="20000"/>
        </a:spcBef>
        <a:spcAft>
          <a:spcPct val="0"/>
        </a:spcAft>
        <a:buChar char="–"/>
        <a:defRPr sz="2800">
          <a:solidFill>
            <a:schemeClr val="tx1"/>
          </a:solidFill>
          <a:latin typeface="+mn-lt"/>
        </a:defRPr>
      </a:lvl2pPr>
      <a:lvl3pPr marL="1142979" indent="-228596" algn="l" rtl="0" eaLnBrk="0" fontAlgn="base" hangingPunct="0">
        <a:spcBef>
          <a:spcPct val="20000"/>
        </a:spcBef>
        <a:spcAft>
          <a:spcPct val="0"/>
        </a:spcAft>
        <a:buChar char="•"/>
        <a:defRPr sz="2400">
          <a:solidFill>
            <a:schemeClr val="tx1"/>
          </a:solidFill>
          <a:latin typeface="+mn-lt"/>
        </a:defRPr>
      </a:lvl3pPr>
      <a:lvl4pPr marL="1600170" indent="-228596" algn="l" rtl="0" eaLnBrk="0" fontAlgn="base" hangingPunct="0">
        <a:spcBef>
          <a:spcPct val="20000"/>
        </a:spcBef>
        <a:spcAft>
          <a:spcPct val="0"/>
        </a:spcAft>
        <a:buChar char="–"/>
        <a:defRPr sz="2000">
          <a:solidFill>
            <a:schemeClr val="tx1"/>
          </a:solidFill>
          <a:latin typeface="+mn-lt"/>
        </a:defRPr>
      </a:lvl4pPr>
      <a:lvl5pPr marL="2057362" indent="-228596" algn="l" rtl="0" eaLnBrk="0" fontAlgn="base" hangingPunct="0">
        <a:spcBef>
          <a:spcPct val="20000"/>
        </a:spcBef>
        <a:spcAft>
          <a:spcPct val="0"/>
        </a:spcAft>
        <a:buChar char="»"/>
        <a:defRPr sz="2000">
          <a:solidFill>
            <a:schemeClr val="tx1"/>
          </a:solidFill>
          <a:latin typeface="+mn-lt"/>
        </a:defRPr>
      </a:lvl5pPr>
      <a:lvl6pPr marL="2514554" indent="-228596" algn="l" rtl="0" eaLnBrk="0" fontAlgn="base" hangingPunct="0">
        <a:spcBef>
          <a:spcPct val="20000"/>
        </a:spcBef>
        <a:spcAft>
          <a:spcPct val="0"/>
        </a:spcAft>
        <a:buChar char="»"/>
        <a:defRPr sz="2000">
          <a:solidFill>
            <a:schemeClr val="tx1"/>
          </a:solidFill>
          <a:latin typeface="+mn-lt"/>
        </a:defRPr>
      </a:lvl6pPr>
      <a:lvl7pPr marL="2971746" indent="-228596" algn="l" rtl="0" eaLnBrk="0" fontAlgn="base" hangingPunct="0">
        <a:spcBef>
          <a:spcPct val="20000"/>
        </a:spcBef>
        <a:spcAft>
          <a:spcPct val="0"/>
        </a:spcAft>
        <a:buChar char="»"/>
        <a:defRPr sz="2000">
          <a:solidFill>
            <a:schemeClr val="tx1"/>
          </a:solidFill>
          <a:latin typeface="+mn-lt"/>
        </a:defRPr>
      </a:lvl7pPr>
      <a:lvl8pPr marL="3428937" indent="-228596" algn="l" rtl="0" eaLnBrk="0" fontAlgn="base" hangingPunct="0">
        <a:spcBef>
          <a:spcPct val="20000"/>
        </a:spcBef>
        <a:spcAft>
          <a:spcPct val="0"/>
        </a:spcAft>
        <a:buChar char="»"/>
        <a:defRPr sz="2000">
          <a:solidFill>
            <a:schemeClr val="tx1"/>
          </a:solidFill>
          <a:latin typeface="+mn-lt"/>
        </a:defRPr>
      </a:lvl8pPr>
      <a:lvl9pPr marL="3886129" indent="-228596"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383" rtl="0" eaLnBrk="1" latinLnBrk="0" hangingPunct="1">
        <a:defRPr sz="1800" kern="1200">
          <a:solidFill>
            <a:schemeClr val="tx1"/>
          </a:solidFill>
          <a:latin typeface="+mn-lt"/>
          <a:ea typeface="+mn-ea"/>
          <a:cs typeface="+mn-cs"/>
        </a:defRPr>
      </a:lvl1pPr>
      <a:lvl2pPr marL="457192" algn="l" defTabSz="914383" rtl="0" eaLnBrk="1" latinLnBrk="0" hangingPunct="1">
        <a:defRPr sz="1800" kern="1200">
          <a:solidFill>
            <a:schemeClr val="tx1"/>
          </a:solidFill>
          <a:latin typeface="+mn-lt"/>
          <a:ea typeface="+mn-ea"/>
          <a:cs typeface="+mn-cs"/>
        </a:defRPr>
      </a:lvl2pPr>
      <a:lvl3pPr marL="914383" algn="l" defTabSz="914383" rtl="0" eaLnBrk="1" latinLnBrk="0" hangingPunct="1">
        <a:defRPr sz="1800" kern="1200">
          <a:solidFill>
            <a:schemeClr val="tx1"/>
          </a:solidFill>
          <a:latin typeface="+mn-lt"/>
          <a:ea typeface="+mn-ea"/>
          <a:cs typeface="+mn-cs"/>
        </a:defRPr>
      </a:lvl3pPr>
      <a:lvl4pPr marL="1371575" algn="l" defTabSz="914383" rtl="0" eaLnBrk="1" latinLnBrk="0" hangingPunct="1">
        <a:defRPr sz="1800" kern="1200">
          <a:solidFill>
            <a:schemeClr val="tx1"/>
          </a:solidFill>
          <a:latin typeface="+mn-lt"/>
          <a:ea typeface="+mn-ea"/>
          <a:cs typeface="+mn-cs"/>
        </a:defRPr>
      </a:lvl4pPr>
      <a:lvl5pPr marL="1828766" algn="l" defTabSz="914383" rtl="0" eaLnBrk="1" latinLnBrk="0" hangingPunct="1">
        <a:defRPr sz="1800" kern="1200">
          <a:solidFill>
            <a:schemeClr val="tx1"/>
          </a:solidFill>
          <a:latin typeface="+mn-lt"/>
          <a:ea typeface="+mn-ea"/>
          <a:cs typeface="+mn-cs"/>
        </a:defRPr>
      </a:lvl5pPr>
      <a:lvl6pPr marL="2285958" algn="l" defTabSz="914383" rtl="0" eaLnBrk="1" latinLnBrk="0" hangingPunct="1">
        <a:defRPr sz="1800" kern="1200">
          <a:solidFill>
            <a:schemeClr val="tx1"/>
          </a:solidFill>
          <a:latin typeface="+mn-lt"/>
          <a:ea typeface="+mn-ea"/>
          <a:cs typeface="+mn-cs"/>
        </a:defRPr>
      </a:lvl6pPr>
      <a:lvl7pPr marL="2743150" algn="l" defTabSz="914383" rtl="0" eaLnBrk="1" latinLnBrk="0" hangingPunct="1">
        <a:defRPr sz="1800" kern="1200">
          <a:solidFill>
            <a:schemeClr val="tx1"/>
          </a:solidFill>
          <a:latin typeface="+mn-lt"/>
          <a:ea typeface="+mn-ea"/>
          <a:cs typeface="+mn-cs"/>
        </a:defRPr>
      </a:lvl7pPr>
      <a:lvl8pPr marL="3200341" algn="l" defTabSz="914383" rtl="0" eaLnBrk="1" latinLnBrk="0" hangingPunct="1">
        <a:defRPr sz="1800" kern="1200">
          <a:solidFill>
            <a:schemeClr val="tx1"/>
          </a:solidFill>
          <a:latin typeface="+mn-lt"/>
          <a:ea typeface="+mn-ea"/>
          <a:cs typeface="+mn-cs"/>
        </a:defRPr>
      </a:lvl8pPr>
      <a:lvl9pPr marL="3657533" algn="l" defTabSz="91438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892970" y="2946798"/>
            <a:ext cx="7358063" cy="2768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3167" tIns="33167" rIns="33167" bIns="33167"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1026" name="Rectangle 2"/>
          <p:cNvSpPr>
            <a:spLocks noGrp="1" noChangeArrowheads="1"/>
          </p:cNvSpPr>
          <p:nvPr>
            <p:ph type="title"/>
          </p:nvPr>
        </p:nvSpPr>
        <p:spPr bwMode="auto">
          <a:xfrm>
            <a:off x="892970" y="1"/>
            <a:ext cx="7358063" cy="2894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3167" tIns="33167" rIns="33167" bIns="33167" numCol="1" anchor="b" anchorCtr="0" compatLnSpc="1">
            <a:prstTxWarp prst="textNoShape">
              <a:avLst/>
            </a:prstTxWarp>
          </a:bodyPr>
          <a:lstStyle/>
          <a:p>
            <a:pPr lvl="0"/>
            <a:r>
              <a:rPr lang="en-US" smtClean="0">
                <a:sym typeface="Gill Sans" charset="0"/>
              </a:rPr>
              <a:t>Click to edit Master title style</a:t>
            </a:r>
          </a:p>
        </p:txBody>
      </p:sp>
    </p:spTree>
    <p:extLst>
      <p:ext uri="{BB962C8B-B14F-4D97-AF65-F5344CB8AC3E}">
        <p14:creationId xmlns:p14="http://schemas.microsoft.com/office/powerpoint/2010/main" val="6666455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fontAlgn="base">
        <a:spcBef>
          <a:spcPct val="0"/>
        </a:spcBef>
        <a:spcAft>
          <a:spcPct val="0"/>
        </a:spcAft>
        <a:defRPr sz="5500">
          <a:solidFill>
            <a:schemeClr val="tx1"/>
          </a:solidFill>
          <a:latin typeface="+mj-lt"/>
          <a:ea typeface="+mj-ea"/>
          <a:cs typeface="+mj-cs"/>
          <a:sym typeface="Gill Sans" charset="0"/>
        </a:defRPr>
      </a:lvl1pPr>
      <a:lvl2pPr algn="ctr" rtl="0" fontAlgn="base">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5pPr>
      <a:lvl6pPr marL="298501" algn="ctr" rtl="0" fontAlgn="base">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6pPr>
      <a:lvl7pPr marL="597001" algn="ctr" rtl="0" fontAlgn="base">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7pPr>
      <a:lvl8pPr marL="895501" algn="ctr" rtl="0" fontAlgn="base">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8pPr>
      <a:lvl9pPr marL="1194002" algn="ctr" rtl="0" fontAlgn="base">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2400">
          <a:solidFill>
            <a:schemeClr val="tx1"/>
          </a:solidFill>
          <a:latin typeface="+mn-lt"/>
          <a:ea typeface="+mn-ea"/>
          <a:cs typeface="+mn-cs"/>
          <a:sym typeface="Gill Sans" charset="0"/>
        </a:defRPr>
      </a:lvl1pPr>
      <a:lvl2pPr algn="ctr" rtl="0" fontAlgn="base">
        <a:spcBef>
          <a:spcPct val="0"/>
        </a:spcBef>
        <a:spcAft>
          <a:spcPct val="0"/>
        </a:spcAft>
        <a:defRPr sz="2400">
          <a:solidFill>
            <a:schemeClr val="tx1"/>
          </a:solidFill>
          <a:latin typeface="+mn-lt"/>
          <a:ea typeface="+mn-ea"/>
          <a:cs typeface="+mn-cs"/>
          <a:sym typeface="Gill Sans" charset="0"/>
        </a:defRPr>
      </a:lvl2pPr>
      <a:lvl3pPr algn="ctr" rtl="0" fontAlgn="base">
        <a:spcBef>
          <a:spcPct val="0"/>
        </a:spcBef>
        <a:spcAft>
          <a:spcPct val="0"/>
        </a:spcAft>
        <a:defRPr sz="2400">
          <a:solidFill>
            <a:schemeClr val="tx1"/>
          </a:solidFill>
          <a:latin typeface="+mn-lt"/>
          <a:ea typeface="+mn-ea"/>
          <a:cs typeface="+mn-cs"/>
          <a:sym typeface="Gill Sans" charset="0"/>
        </a:defRPr>
      </a:lvl3pPr>
      <a:lvl4pPr algn="ctr" rtl="0" fontAlgn="base">
        <a:spcBef>
          <a:spcPct val="0"/>
        </a:spcBef>
        <a:spcAft>
          <a:spcPct val="0"/>
        </a:spcAft>
        <a:defRPr sz="2400">
          <a:solidFill>
            <a:schemeClr val="tx1"/>
          </a:solidFill>
          <a:latin typeface="+mn-lt"/>
          <a:ea typeface="+mn-ea"/>
          <a:cs typeface="+mn-cs"/>
          <a:sym typeface="Gill Sans" charset="0"/>
        </a:defRPr>
      </a:lvl4pPr>
      <a:lvl5pPr algn="ctr" rtl="0" fontAlgn="base">
        <a:spcBef>
          <a:spcPct val="0"/>
        </a:spcBef>
        <a:spcAft>
          <a:spcPct val="0"/>
        </a:spcAft>
        <a:defRPr sz="2400">
          <a:solidFill>
            <a:schemeClr val="tx1"/>
          </a:solidFill>
          <a:latin typeface="+mn-lt"/>
          <a:ea typeface="+mn-ea"/>
          <a:cs typeface="+mn-cs"/>
          <a:sym typeface="Gill Sans" charset="0"/>
        </a:defRPr>
      </a:lvl5pPr>
      <a:lvl6pPr marL="298501" algn="ctr" rtl="0" fontAlgn="base">
        <a:spcBef>
          <a:spcPct val="0"/>
        </a:spcBef>
        <a:spcAft>
          <a:spcPct val="0"/>
        </a:spcAft>
        <a:defRPr sz="2400">
          <a:solidFill>
            <a:schemeClr val="tx1"/>
          </a:solidFill>
          <a:latin typeface="+mn-lt"/>
          <a:ea typeface="+mn-ea"/>
          <a:cs typeface="+mn-cs"/>
          <a:sym typeface="Gill Sans" charset="0"/>
        </a:defRPr>
      </a:lvl6pPr>
      <a:lvl7pPr marL="597001" algn="ctr" rtl="0" fontAlgn="base">
        <a:spcBef>
          <a:spcPct val="0"/>
        </a:spcBef>
        <a:spcAft>
          <a:spcPct val="0"/>
        </a:spcAft>
        <a:defRPr sz="2400">
          <a:solidFill>
            <a:schemeClr val="tx1"/>
          </a:solidFill>
          <a:latin typeface="+mn-lt"/>
          <a:ea typeface="+mn-ea"/>
          <a:cs typeface="+mn-cs"/>
          <a:sym typeface="Gill Sans" charset="0"/>
        </a:defRPr>
      </a:lvl7pPr>
      <a:lvl8pPr marL="895501" algn="ctr" rtl="0" fontAlgn="base">
        <a:spcBef>
          <a:spcPct val="0"/>
        </a:spcBef>
        <a:spcAft>
          <a:spcPct val="0"/>
        </a:spcAft>
        <a:defRPr sz="2400">
          <a:solidFill>
            <a:schemeClr val="tx1"/>
          </a:solidFill>
          <a:latin typeface="+mn-lt"/>
          <a:ea typeface="+mn-ea"/>
          <a:cs typeface="+mn-cs"/>
          <a:sym typeface="Gill Sans" charset="0"/>
        </a:defRPr>
      </a:lvl8pPr>
      <a:lvl9pPr marL="1194002"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597001" rtl="0" eaLnBrk="1" latinLnBrk="0" hangingPunct="1">
        <a:defRPr sz="1200" kern="1200">
          <a:solidFill>
            <a:schemeClr val="tx1"/>
          </a:solidFill>
          <a:latin typeface="+mn-lt"/>
          <a:ea typeface="+mn-ea"/>
          <a:cs typeface="+mn-cs"/>
        </a:defRPr>
      </a:lvl1pPr>
      <a:lvl2pPr marL="298501" algn="l" defTabSz="597001" rtl="0" eaLnBrk="1" latinLnBrk="0" hangingPunct="1">
        <a:defRPr sz="1200" kern="1200">
          <a:solidFill>
            <a:schemeClr val="tx1"/>
          </a:solidFill>
          <a:latin typeface="+mn-lt"/>
          <a:ea typeface="+mn-ea"/>
          <a:cs typeface="+mn-cs"/>
        </a:defRPr>
      </a:lvl2pPr>
      <a:lvl3pPr marL="597001" algn="l" defTabSz="597001" rtl="0" eaLnBrk="1" latinLnBrk="0" hangingPunct="1">
        <a:defRPr sz="1200" kern="1200">
          <a:solidFill>
            <a:schemeClr val="tx1"/>
          </a:solidFill>
          <a:latin typeface="+mn-lt"/>
          <a:ea typeface="+mn-ea"/>
          <a:cs typeface="+mn-cs"/>
        </a:defRPr>
      </a:lvl3pPr>
      <a:lvl4pPr marL="895501" algn="l" defTabSz="597001" rtl="0" eaLnBrk="1" latinLnBrk="0" hangingPunct="1">
        <a:defRPr sz="1200" kern="1200">
          <a:solidFill>
            <a:schemeClr val="tx1"/>
          </a:solidFill>
          <a:latin typeface="+mn-lt"/>
          <a:ea typeface="+mn-ea"/>
          <a:cs typeface="+mn-cs"/>
        </a:defRPr>
      </a:lvl4pPr>
      <a:lvl5pPr marL="1194002" algn="l" defTabSz="597001" rtl="0" eaLnBrk="1" latinLnBrk="0" hangingPunct="1">
        <a:defRPr sz="1200" kern="1200">
          <a:solidFill>
            <a:schemeClr val="tx1"/>
          </a:solidFill>
          <a:latin typeface="+mn-lt"/>
          <a:ea typeface="+mn-ea"/>
          <a:cs typeface="+mn-cs"/>
        </a:defRPr>
      </a:lvl5pPr>
      <a:lvl6pPr marL="1492501" algn="l" defTabSz="597001" rtl="0" eaLnBrk="1" latinLnBrk="0" hangingPunct="1">
        <a:defRPr sz="1200" kern="1200">
          <a:solidFill>
            <a:schemeClr val="tx1"/>
          </a:solidFill>
          <a:latin typeface="+mn-lt"/>
          <a:ea typeface="+mn-ea"/>
          <a:cs typeface="+mn-cs"/>
        </a:defRPr>
      </a:lvl6pPr>
      <a:lvl7pPr marL="1791002" algn="l" defTabSz="597001" rtl="0" eaLnBrk="1" latinLnBrk="0" hangingPunct="1">
        <a:defRPr sz="1200" kern="1200">
          <a:solidFill>
            <a:schemeClr val="tx1"/>
          </a:solidFill>
          <a:latin typeface="+mn-lt"/>
          <a:ea typeface="+mn-ea"/>
          <a:cs typeface="+mn-cs"/>
        </a:defRPr>
      </a:lvl7pPr>
      <a:lvl8pPr marL="2089503" algn="l" defTabSz="597001" rtl="0" eaLnBrk="1" latinLnBrk="0" hangingPunct="1">
        <a:defRPr sz="1200" kern="1200">
          <a:solidFill>
            <a:schemeClr val="tx1"/>
          </a:solidFill>
          <a:latin typeface="+mn-lt"/>
          <a:ea typeface="+mn-ea"/>
          <a:cs typeface="+mn-cs"/>
        </a:defRPr>
      </a:lvl8pPr>
      <a:lvl9pPr marL="2388003" algn="l" defTabSz="597001"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39" tIns="45719" rIns="91439" bIns="457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39" tIns="45719" rIns="91439"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1"/>
            <a:ext cx="2133600" cy="304271"/>
          </a:xfrm>
          <a:prstGeom prst="rect">
            <a:avLst/>
          </a:prstGeom>
        </p:spPr>
        <p:txBody>
          <a:bodyPr vert="horz" lIns="91439" tIns="45719" rIns="91439" bIns="45719" rtlCol="0" anchor="ctr"/>
          <a:lstStyle>
            <a:lvl1pPr algn="l">
              <a:defRPr sz="1200">
                <a:solidFill>
                  <a:schemeClr val="tx1">
                    <a:tint val="75000"/>
                  </a:schemeClr>
                </a:solidFill>
              </a:defRPr>
            </a:lvl1p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5296961"/>
            <a:ext cx="2895600" cy="304271"/>
          </a:xfrm>
          <a:prstGeom prst="rect">
            <a:avLst/>
          </a:prstGeom>
        </p:spPr>
        <p:txBody>
          <a:bodyPr vert="horz" lIns="91439" tIns="45719" rIns="91439"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61"/>
            <a:ext cx="2133600" cy="304271"/>
          </a:xfrm>
          <a:prstGeom prst="rect">
            <a:avLst/>
          </a:prstGeom>
        </p:spPr>
        <p:txBody>
          <a:bodyPr vert="horz" lIns="91439" tIns="45719" rIns="91439" bIns="45719" rtlCol="0" anchor="ctr"/>
          <a:lstStyle>
            <a:lvl1pPr algn="r">
              <a:defRPr sz="1200">
                <a:solidFill>
                  <a:schemeClr val="tx1">
                    <a:tint val="75000"/>
                  </a:schemeClr>
                </a:solidFill>
              </a:defRPr>
            </a:lvl1p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66313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383" rtl="0" eaLnBrk="1" latinLnBrk="0" hangingPunct="1">
        <a:spcBef>
          <a:spcPct val="0"/>
        </a:spcBef>
        <a:buNone/>
        <a:defRPr sz="4400" kern="1200">
          <a:solidFill>
            <a:schemeClr val="tx1"/>
          </a:solidFill>
          <a:latin typeface="+mj-lt"/>
          <a:ea typeface="+mj-ea"/>
          <a:cs typeface="+mj-cs"/>
        </a:defRPr>
      </a:lvl1pPr>
    </p:titleStyle>
    <p:bodyStyle>
      <a:lvl1pPr marL="342894" indent="-342894" algn="l" defTabSz="91438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6" indent="-285745" algn="l" defTabSz="91438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9" indent="-228596" algn="l" defTabSz="91438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70"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62"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54"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46"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37"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29"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83" rtl="0" eaLnBrk="1" latinLnBrk="0" hangingPunct="1">
        <a:defRPr sz="1800" kern="1200">
          <a:solidFill>
            <a:schemeClr val="tx1"/>
          </a:solidFill>
          <a:latin typeface="+mn-lt"/>
          <a:ea typeface="+mn-ea"/>
          <a:cs typeface="+mn-cs"/>
        </a:defRPr>
      </a:lvl1pPr>
      <a:lvl2pPr marL="457192" algn="l" defTabSz="914383" rtl="0" eaLnBrk="1" latinLnBrk="0" hangingPunct="1">
        <a:defRPr sz="1800" kern="1200">
          <a:solidFill>
            <a:schemeClr val="tx1"/>
          </a:solidFill>
          <a:latin typeface="+mn-lt"/>
          <a:ea typeface="+mn-ea"/>
          <a:cs typeface="+mn-cs"/>
        </a:defRPr>
      </a:lvl2pPr>
      <a:lvl3pPr marL="914383" algn="l" defTabSz="914383" rtl="0" eaLnBrk="1" latinLnBrk="0" hangingPunct="1">
        <a:defRPr sz="1800" kern="1200">
          <a:solidFill>
            <a:schemeClr val="tx1"/>
          </a:solidFill>
          <a:latin typeface="+mn-lt"/>
          <a:ea typeface="+mn-ea"/>
          <a:cs typeface="+mn-cs"/>
        </a:defRPr>
      </a:lvl3pPr>
      <a:lvl4pPr marL="1371575" algn="l" defTabSz="914383" rtl="0" eaLnBrk="1" latinLnBrk="0" hangingPunct="1">
        <a:defRPr sz="1800" kern="1200">
          <a:solidFill>
            <a:schemeClr val="tx1"/>
          </a:solidFill>
          <a:latin typeface="+mn-lt"/>
          <a:ea typeface="+mn-ea"/>
          <a:cs typeface="+mn-cs"/>
        </a:defRPr>
      </a:lvl4pPr>
      <a:lvl5pPr marL="1828766" algn="l" defTabSz="914383" rtl="0" eaLnBrk="1" latinLnBrk="0" hangingPunct="1">
        <a:defRPr sz="1800" kern="1200">
          <a:solidFill>
            <a:schemeClr val="tx1"/>
          </a:solidFill>
          <a:latin typeface="+mn-lt"/>
          <a:ea typeface="+mn-ea"/>
          <a:cs typeface="+mn-cs"/>
        </a:defRPr>
      </a:lvl5pPr>
      <a:lvl6pPr marL="2285958" algn="l" defTabSz="914383" rtl="0" eaLnBrk="1" latinLnBrk="0" hangingPunct="1">
        <a:defRPr sz="1800" kern="1200">
          <a:solidFill>
            <a:schemeClr val="tx1"/>
          </a:solidFill>
          <a:latin typeface="+mn-lt"/>
          <a:ea typeface="+mn-ea"/>
          <a:cs typeface="+mn-cs"/>
        </a:defRPr>
      </a:lvl6pPr>
      <a:lvl7pPr marL="2743150" algn="l" defTabSz="914383" rtl="0" eaLnBrk="1" latinLnBrk="0" hangingPunct="1">
        <a:defRPr sz="1800" kern="1200">
          <a:solidFill>
            <a:schemeClr val="tx1"/>
          </a:solidFill>
          <a:latin typeface="+mn-lt"/>
          <a:ea typeface="+mn-ea"/>
          <a:cs typeface="+mn-cs"/>
        </a:defRPr>
      </a:lvl7pPr>
      <a:lvl8pPr marL="3200341" algn="l" defTabSz="914383" rtl="0" eaLnBrk="1" latinLnBrk="0" hangingPunct="1">
        <a:defRPr sz="1800" kern="1200">
          <a:solidFill>
            <a:schemeClr val="tx1"/>
          </a:solidFill>
          <a:latin typeface="+mn-lt"/>
          <a:ea typeface="+mn-ea"/>
          <a:cs typeface="+mn-cs"/>
        </a:defRPr>
      </a:lvl8pPr>
      <a:lvl9pPr marL="3657533" algn="l" defTabSz="91438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39" tIns="45719" rIns="91439" bIns="457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39" tIns="45719" rIns="91439"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1"/>
            <a:ext cx="2133600" cy="304271"/>
          </a:xfrm>
          <a:prstGeom prst="rect">
            <a:avLst/>
          </a:prstGeom>
        </p:spPr>
        <p:txBody>
          <a:bodyPr vert="horz" lIns="91439" tIns="45719" rIns="91439" bIns="45719" rtlCol="0" anchor="ctr"/>
          <a:lstStyle>
            <a:lvl1pPr algn="l">
              <a:defRPr sz="1200">
                <a:solidFill>
                  <a:schemeClr val="tx1">
                    <a:tint val="75000"/>
                  </a:schemeClr>
                </a:solidFill>
              </a:defRPr>
            </a:lvl1p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5296961"/>
            <a:ext cx="2895600" cy="304271"/>
          </a:xfrm>
          <a:prstGeom prst="rect">
            <a:avLst/>
          </a:prstGeom>
        </p:spPr>
        <p:txBody>
          <a:bodyPr vert="horz" lIns="91439" tIns="45719" rIns="91439"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61"/>
            <a:ext cx="2133600" cy="304271"/>
          </a:xfrm>
          <a:prstGeom prst="rect">
            <a:avLst/>
          </a:prstGeom>
        </p:spPr>
        <p:txBody>
          <a:bodyPr vert="horz" lIns="91439" tIns="45719" rIns="91439" bIns="45719" rtlCol="0" anchor="ctr"/>
          <a:lstStyle>
            <a:lvl1pPr algn="r">
              <a:defRPr sz="1200">
                <a:solidFill>
                  <a:schemeClr val="tx1">
                    <a:tint val="75000"/>
                  </a:schemeClr>
                </a:solidFill>
              </a:defRPr>
            </a:lvl1p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73451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383" rtl="0" eaLnBrk="1" latinLnBrk="0" hangingPunct="1">
        <a:spcBef>
          <a:spcPct val="0"/>
        </a:spcBef>
        <a:buNone/>
        <a:defRPr sz="4400" kern="1200">
          <a:solidFill>
            <a:schemeClr val="tx1"/>
          </a:solidFill>
          <a:latin typeface="+mj-lt"/>
          <a:ea typeface="+mj-ea"/>
          <a:cs typeface="+mj-cs"/>
        </a:defRPr>
      </a:lvl1pPr>
    </p:titleStyle>
    <p:bodyStyle>
      <a:lvl1pPr marL="342894" indent="-342894" algn="l" defTabSz="91438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6" indent="-285745" algn="l" defTabSz="91438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9" indent="-228596" algn="l" defTabSz="91438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70"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62"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54"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46"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37"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29"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83" rtl="0" eaLnBrk="1" latinLnBrk="0" hangingPunct="1">
        <a:defRPr sz="1800" kern="1200">
          <a:solidFill>
            <a:schemeClr val="tx1"/>
          </a:solidFill>
          <a:latin typeface="+mn-lt"/>
          <a:ea typeface="+mn-ea"/>
          <a:cs typeface="+mn-cs"/>
        </a:defRPr>
      </a:lvl1pPr>
      <a:lvl2pPr marL="457192" algn="l" defTabSz="914383" rtl="0" eaLnBrk="1" latinLnBrk="0" hangingPunct="1">
        <a:defRPr sz="1800" kern="1200">
          <a:solidFill>
            <a:schemeClr val="tx1"/>
          </a:solidFill>
          <a:latin typeface="+mn-lt"/>
          <a:ea typeface="+mn-ea"/>
          <a:cs typeface="+mn-cs"/>
        </a:defRPr>
      </a:lvl2pPr>
      <a:lvl3pPr marL="914383" algn="l" defTabSz="914383" rtl="0" eaLnBrk="1" latinLnBrk="0" hangingPunct="1">
        <a:defRPr sz="1800" kern="1200">
          <a:solidFill>
            <a:schemeClr val="tx1"/>
          </a:solidFill>
          <a:latin typeface="+mn-lt"/>
          <a:ea typeface="+mn-ea"/>
          <a:cs typeface="+mn-cs"/>
        </a:defRPr>
      </a:lvl3pPr>
      <a:lvl4pPr marL="1371575" algn="l" defTabSz="914383" rtl="0" eaLnBrk="1" latinLnBrk="0" hangingPunct="1">
        <a:defRPr sz="1800" kern="1200">
          <a:solidFill>
            <a:schemeClr val="tx1"/>
          </a:solidFill>
          <a:latin typeface="+mn-lt"/>
          <a:ea typeface="+mn-ea"/>
          <a:cs typeface="+mn-cs"/>
        </a:defRPr>
      </a:lvl4pPr>
      <a:lvl5pPr marL="1828766" algn="l" defTabSz="914383" rtl="0" eaLnBrk="1" latinLnBrk="0" hangingPunct="1">
        <a:defRPr sz="1800" kern="1200">
          <a:solidFill>
            <a:schemeClr val="tx1"/>
          </a:solidFill>
          <a:latin typeface="+mn-lt"/>
          <a:ea typeface="+mn-ea"/>
          <a:cs typeface="+mn-cs"/>
        </a:defRPr>
      </a:lvl5pPr>
      <a:lvl6pPr marL="2285958" algn="l" defTabSz="914383" rtl="0" eaLnBrk="1" latinLnBrk="0" hangingPunct="1">
        <a:defRPr sz="1800" kern="1200">
          <a:solidFill>
            <a:schemeClr val="tx1"/>
          </a:solidFill>
          <a:latin typeface="+mn-lt"/>
          <a:ea typeface="+mn-ea"/>
          <a:cs typeface="+mn-cs"/>
        </a:defRPr>
      </a:lvl6pPr>
      <a:lvl7pPr marL="2743150" algn="l" defTabSz="914383" rtl="0" eaLnBrk="1" latinLnBrk="0" hangingPunct="1">
        <a:defRPr sz="1800" kern="1200">
          <a:solidFill>
            <a:schemeClr val="tx1"/>
          </a:solidFill>
          <a:latin typeface="+mn-lt"/>
          <a:ea typeface="+mn-ea"/>
          <a:cs typeface="+mn-cs"/>
        </a:defRPr>
      </a:lvl7pPr>
      <a:lvl8pPr marL="3200341" algn="l" defTabSz="914383" rtl="0" eaLnBrk="1" latinLnBrk="0" hangingPunct="1">
        <a:defRPr sz="1800" kern="1200">
          <a:solidFill>
            <a:schemeClr val="tx1"/>
          </a:solidFill>
          <a:latin typeface="+mn-lt"/>
          <a:ea typeface="+mn-ea"/>
          <a:cs typeface="+mn-cs"/>
        </a:defRPr>
      </a:lvl8pPr>
      <a:lvl9pPr marL="3657533" algn="l" defTabSz="91438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39" tIns="45719" rIns="91439" bIns="457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39" tIns="45719" rIns="91439"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1"/>
            <a:ext cx="2133600" cy="304271"/>
          </a:xfrm>
          <a:prstGeom prst="rect">
            <a:avLst/>
          </a:prstGeom>
        </p:spPr>
        <p:txBody>
          <a:bodyPr vert="horz" lIns="91439" tIns="45719" rIns="91439" bIns="45719" rtlCol="0" anchor="ctr"/>
          <a:lstStyle>
            <a:lvl1pPr algn="l">
              <a:defRPr sz="1200">
                <a:solidFill>
                  <a:schemeClr val="tx1">
                    <a:tint val="75000"/>
                  </a:schemeClr>
                </a:solidFill>
              </a:defRPr>
            </a:lvl1p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5296961"/>
            <a:ext cx="2895600" cy="304271"/>
          </a:xfrm>
          <a:prstGeom prst="rect">
            <a:avLst/>
          </a:prstGeom>
        </p:spPr>
        <p:txBody>
          <a:bodyPr vert="horz" lIns="91439" tIns="45719" rIns="91439"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61"/>
            <a:ext cx="2133600" cy="304271"/>
          </a:xfrm>
          <a:prstGeom prst="rect">
            <a:avLst/>
          </a:prstGeom>
        </p:spPr>
        <p:txBody>
          <a:bodyPr vert="horz" lIns="91439" tIns="45719" rIns="91439" bIns="45719" rtlCol="0" anchor="ctr"/>
          <a:lstStyle>
            <a:lvl1pPr algn="r">
              <a:defRPr sz="1200">
                <a:solidFill>
                  <a:schemeClr val="tx1">
                    <a:tint val="75000"/>
                  </a:schemeClr>
                </a:solidFill>
              </a:defRPr>
            </a:lvl1p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4209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383" rtl="0" eaLnBrk="1" latinLnBrk="0" hangingPunct="1">
        <a:spcBef>
          <a:spcPct val="0"/>
        </a:spcBef>
        <a:buNone/>
        <a:defRPr sz="4400" kern="1200">
          <a:solidFill>
            <a:schemeClr val="tx1"/>
          </a:solidFill>
          <a:latin typeface="+mj-lt"/>
          <a:ea typeface="+mj-ea"/>
          <a:cs typeface="+mj-cs"/>
        </a:defRPr>
      </a:lvl1pPr>
    </p:titleStyle>
    <p:bodyStyle>
      <a:lvl1pPr marL="342894" indent="-342894" algn="l" defTabSz="91438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6" indent="-285745" algn="l" defTabSz="91438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9" indent="-228596" algn="l" defTabSz="91438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70"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62"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54"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46"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37"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29"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83" rtl="0" eaLnBrk="1" latinLnBrk="0" hangingPunct="1">
        <a:defRPr sz="1800" kern="1200">
          <a:solidFill>
            <a:schemeClr val="tx1"/>
          </a:solidFill>
          <a:latin typeface="+mn-lt"/>
          <a:ea typeface="+mn-ea"/>
          <a:cs typeface="+mn-cs"/>
        </a:defRPr>
      </a:lvl1pPr>
      <a:lvl2pPr marL="457192" algn="l" defTabSz="914383" rtl="0" eaLnBrk="1" latinLnBrk="0" hangingPunct="1">
        <a:defRPr sz="1800" kern="1200">
          <a:solidFill>
            <a:schemeClr val="tx1"/>
          </a:solidFill>
          <a:latin typeface="+mn-lt"/>
          <a:ea typeface="+mn-ea"/>
          <a:cs typeface="+mn-cs"/>
        </a:defRPr>
      </a:lvl2pPr>
      <a:lvl3pPr marL="914383" algn="l" defTabSz="914383" rtl="0" eaLnBrk="1" latinLnBrk="0" hangingPunct="1">
        <a:defRPr sz="1800" kern="1200">
          <a:solidFill>
            <a:schemeClr val="tx1"/>
          </a:solidFill>
          <a:latin typeface="+mn-lt"/>
          <a:ea typeface="+mn-ea"/>
          <a:cs typeface="+mn-cs"/>
        </a:defRPr>
      </a:lvl3pPr>
      <a:lvl4pPr marL="1371575" algn="l" defTabSz="914383" rtl="0" eaLnBrk="1" latinLnBrk="0" hangingPunct="1">
        <a:defRPr sz="1800" kern="1200">
          <a:solidFill>
            <a:schemeClr val="tx1"/>
          </a:solidFill>
          <a:latin typeface="+mn-lt"/>
          <a:ea typeface="+mn-ea"/>
          <a:cs typeface="+mn-cs"/>
        </a:defRPr>
      </a:lvl4pPr>
      <a:lvl5pPr marL="1828766" algn="l" defTabSz="914383" rtl="0" eaLnBrk="1" latinLnBrk="0" hangingPunct="1">
        <a:defRPr sz="1800" kern="1200">
          <a:solidFill>
            <a:schemeClr val="tx1"/>
          </a:solidFill>
          <a:latin typeface="+mn-lt"/>
          <a:ea typeface="+mn-ea"/>
          <a:cs typeface="+mn-cs"/>
        </a:defRPr>
      </a:lvl5pPr>
      <a:lvl6pPr marL="2285958" algn="l" defTabSz="914383" rtl="0" eaLnBrk="1" latinLnBrk="0" hangingPunct="1">
        <a:defRPr sz="1800" kern="1200">
          <a:solidFill>
            <a:schemeClr val="tx1"/>
          </a:solidFill>
          <a:latin typeface="+mn-lt"/>
          <a:ea typeface="+mn-ea"/>
          <a:cs typeface="+mn-cs"/>
        </a:defRPr>
      </a:lvl6pPr>
      <a:lvl7pPr marL="2743150" algn="l" defTabSz="914383" rtl="0" eaLnBrk="1" latinLnBrk="0" hangingPunct="1">
        <a:defRPr sz="1800" kern="1200">
          <a:solidFill>
            <a:schemeClr val="tx1"/>
          </a:solidFill>
          <a:latin typeface="+mn-lt"/>
          <a:ea typeface="+mn-ea"/>
          <a:cs typeface="+mn-cs"/>
        </a:defRPr>
      </a:lvl7pPr>
      <a:lvl8pPr marL="3200341" algn="l" defTabSz="914383" rtl="0" eaLnBrk="1" latinLnBrk="0" hangingPunct="1">
        <a:defRPr sz="1800" kern="1200">
          <a:solidFill>
            <a:schemeClr val="tx1"/>
          </a:solidFill>
          <a:latin typeface="+mn-lt"/>
          <a:ea typeface="+mn-ea"/>
          <a:cs typeface="+mn-cs"/>
        </a:defRPr>
      </a:lvl8pPr>
      <a:lvl9pPr marL="3657533" algn="l" defTabSz="91438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39" tIns="45719" rIns="91439" bIns="457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39" tIns="45719" rIns="91439"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1"/>
            <a:ext cx="2133600" cy="304271"/>
          </a:xfrm>
          <a:prstGeom prst="rect">
            <a:avLst/>
          </a:prstGeom>
        </p:spPr>
        <p:txBody>
          <a:bodyPr vert="horz" lIns="91439" tIns="45719" rIns="91439" bIns="45719" rtlCol="0" anchor="ctr"/>
          <a:lstStyle>
            <a:lvl1pPr algn="l">
              <a:defRPr sz="1200">
                <a:solidFill>
                  <a:schemeClr val="tx1">
                    <a:tint val="75000"/>
                  </a:schemeClr>
                </a:solidFill>
              </a:defRPr>
            </a:lvl1pPr>
          </a:lstStyle>
          <a:p>
            <a:fld id="{4EFFB620-7A21-4198-8560-751EE92C1E40}" type="datetimeFigureOut">
              <a:rPr lang="en-US" smtClean="0">
                <a:solidFill>
                  <a:prstClr val="black">
                    <a:tint val="75000"/>
                  </a:prstClr>
                </a:solidFill>
              </a:rPr>
              <a:pPr/>
              <a:t>6/30/2012</a:t>
            </a:fld>
            <a:endParaRPr lang="en-US">
              <a:solidFill>
                <a:prstClr val="black">
                  <a:tint val="75000"/>
                </a:prstClr>
              </a:solidFill>
            </a:endParaRPr>
          </a:p>
        </p:txBody>
      </p:sp>
      <p:sp>
        <p:nvSpPr>
          <p:cNvPr id="5" name="Footer Placeholder 4"/>
          <p:cNvSpPr>
            <a:spLocks noGrp="1"/>
          </p:cNvSpPr>
          <p:nvPr>
            <p:ph type="ftr" sz="quarter" idx="3"/>
          </p:nvPr>
        </p:nvSpPr>
        <p:spPr>
          <a:xfrm>
            <a:off x="3124201" y="5296961"/>
            <a:ext cx="2895600" cy="304271"/>
          </a:xfrm>
          <a:prstGeom prst="rect">
            <a:avLst/>
          </a:prstGeom>
        </p:spPr>
        <p:txBody>
          <a:bodyPr vert="horz" lIns="91439" tIns="45719" rIns="91439"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61"/>
            <a:ext cx="2133600" cy="304271"/>
          </a:xfrm>
          <a:prstGeom prst="rect">
            <a:avLst/>
          </a:prstGeom>
        </p:spPr>
        <p:txBody>
          <a:bodyPr vert="horz" lIns="91439" tIns="45719" rIns="91439" bIns="45719" rtlCol="0" anchor="ctr"/>
          <a:lstStyle>
            <a:lvl1pPr algn="r">
              <a:defRPr sz="1200">
                <a:solidFill>
                  <a:schemeClr val="tx1">
                    <a:tint val="75000"/>
                  </a:schemeClr>
                </a:solidFill>
              </a:defRPr>
            </a:lvl1pPr>
          </a:lstStyle>
          <a:p>
            <a:fld id="{63A0ADC0-E665-4129-A638-7A253FC35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45570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383" rtl="0" eaLnBrk="1" latinLnBrk="0" hangingPunct="1">
        <a:spcBef>
          <a:spcPct val="0"/>
        </a:spcBef>
        <a:buNone/>
        <a:defRPr sz="4400" kern="1200">
          <a:solidFill>
            <a:schemeClr val="tx1"/>
          </a:solidFill>
          <a:latin typeface="+mj-lt"/>
          <a:ea typeface="+mj-ea"/>
          <a:cs typeface="+mj-cs"/>
        </a:defRPr>
      </a:lvl1pPr>
    </p:titleStyle>
    <p:bodyStyle>
      <a:lvl1pPr marL="342894" indent="-342894" algn="l" defTabSz="91438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6" indent="-285745" algn="l" defTabSz="91438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9" indent="-228596" algn="l" defTabSz="91438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70"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62"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54"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46"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37"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29" indent="-228596" algn="l" defTabSz="9143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83" rtl="0" eaLnBrk="1" latinLnBrk="0" hangingPunct="1">
        <a:defRPr sz="1800" kern="1200">
          <a:solidFill>
            <a:schemeClr val="tx1"/>
          </a:solidFill>
          <a:latin typeface="+mn-lt"/>
          <a:ea typeface="+mn-ea"/>
          <a:cs typeface="+mn-cs"/>
        </a:defRPr>
      </a:lvl1pPr>
      <a:lvl2pPr marL="457192" algn="l" defTabSz="914383" rtl="0" eaLnBrk="1" latinLnBrk="0" hangingPunct="1">
        <a:defRPr sz="1800" kern="1200">
          <a:solidFill>
            <a:schemeClr val="tx1"/>
          </a:solidFill>
          <a:latin typeface="+mn-lt"/>
          <a:ea typeface="+mn-ea"/>
          <a:cs typeface="+mn-cs"/>
        </a:defRPr>
      </a:lvl2pPr>
      <a:lvl3pPr marL="914383" algn="l" defTabSz="914383" rtl="0" eaLnBrk="1" latinLnBrk="0" hangingPunct="1">
        <a:defRPr sz="1800" kern="1200">
          <a:solidFill>
            <a:schemeClr val="tx1"/>
          </a:solidFill>
          <a:latin typeface="+mn-lt"/>
          <a:ea typeface="+mn-ea"/>
          <a:cs typeface="+mn-cs"/>
        </a:defRPr>
      </a:lvl3pPr>
      <a:lvl4pPr marL="1371575" algn="l" defTabSz="914383" rtl="0" eaLnBrk="1" latinLnBrk="0" hangingPunct="1">
        <a:defRPr sz="1800" kern="1200">
          <a:solidFill>
            <a:schemeClr val="tx1"/>
          </a:solidFill>
          <a:latin typeface="+mn-lt"/>
          <a:ea typeface="+mn-ea"/>
          <a:cs typeface="+mn-cs"/>
        </a:defRPr>
      </a:lvl4pPr>
      <a:lvl5pPr marL="1828766" algn="l" defTabSz="914383" rtl="0" eaLnBrk="1" latinLnBrk="0" hangingPunct="1">
        <a:defRPr sz="1800" kern="1200">
          <a:solidFill>
            <a:schemeClr val="tx1"/>
          </a:solidFill>
          <a:latin typeface="+mn-lt"/>
          <a:ea typeface="+mn-ea"/>
          <a:cs typeface="+mn-cs"/>
        </a:defRPr>
      </a:lvl5pPr>
      <a:lvl6pPr marL="2285958" algn="l" defTabSz="914383" rtl="0" eaLnBrk="1" latinLnBrk="0" hangingPunct="1">
        <a:defRPr sz="1800" kern="1200">
          <a:solidFill>
            <a:schemeClr val="tx1"/>
          </a:solidFill>
          <a:latin typeface="+mn-lt"/>
          <a:ea typeface="+mn-ea"/>
          <a:cs typeface="+mn-cs"/>
        </a:defRPr>
      </a:lvl6pPr>
      <a:lvl7pPr marL="2743150" algn="l" defTabSz="914383" rtl="0" eaLnBrk="1" latinLnBrk="0" hangingPunct="1">
        <a:defRPr sz="1800" kern="1200">
          <a:solidFill>
            <a:schemeClr val="tx1"/>
          </a:solidFill>
          <a:latin typeface="+mn-lt"/>
          <a:ea typeface="+mn-ea"/>
          <a:cs typeface="+mn-cs"/>
        </a:defRPr>
      </a:lvl7pPr>
      <a:lvl8pPr marL="3200341" algn="l" defTabSz="914383" rtl="0" eaLnBrk="1" latinLnBrk="0" hangingPunct="1">
        <a:defRPr sz="1800" kern="1200">
          <a:solidFill>
            <a:schemeClr val="tx1"/>
          </a:solidFill>
          <a:latin typeface="+mn-lt"/>
          <a:ea typeface="+mn-ea"/>
          <a:cs typeface="+mn-cs"/>
        </a:defRPr>
      </a:lvl8pPr>
      <a:lvl9pPr marL="3657533" algn="l" defTabSz="91438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892969" y="2946797"/>
            <a:ext cx="7358063" cy="2768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3167" tIns="33167" rIns="33167" bIns="33167"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1026" name="Rectangle 2"/>
          <p:cNvSpPr>
            <a:spLocks noGrp="1" noChangeArrowheads="1"/>
          </p:cNvSpPr>
          <p:nvPr>
            <p:ph type="title"/>
          </p:nvPr>
        </p:nvSpPr>
        <p:spPr bwMode="auto">
          <a:xfrm>
            <a:off x="892969" y="0"/>
            <a:ext cx="7358063" cy="2894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3167" tIns="33167" rIns="33167" bIns="33167" numCol="1" anchor="b" anchorCtr="0" compatLnSpc="1">
            <a:prstTxWarp prst="textNoShape">
              <a:avLst/>
            </a:prstTxWarp>
          </a:bodyPr>
          <a:lstStyle/>
          <a:p>
            <a:pPr lvl="0"/>
            <a:r>
              <a:rPr lang="en-US" smtClean="0">
                <a:sym typeface="Gill Sans" charset="0"/>
              </a:rPr>
              <a:t>Click to edit Master title style</a:t>
            </a:r>
          </a:p>
        </p:txBody>
      </p:sp>
    </p:spTree>
    <p:extLst>
      <p:ext uri="{BB962C8B-B14F-4D97-AF65-F5344CB8AC3E}">
        <p14:creationId xmlns:p14="http://schemas.microsoft.com/office/powerpoint/2010/main" val="77234905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txStyles>
    <p:titleStyle>
      <a:lvl1pPr algn="ctr" rtl="0" fontAlgn="base">
        <a:spcBef>
          <a:spcPct val="0"/>
        </a:spcBef>
        <a:spcAft>
          <a:spcPct val="0"/>
        </a:spcAft>
        <a:defRPr sz="5500">
          <a:solidFill>
            <a:schemeClr val="tx1"/>
          </a:solidFill>
          <a:latin typeface="+mj-lt"/>
          <a:ea typeface="+mj-ea"/>
          <a:cs typeface="+mj-cs"/>
          <a:sym typeface="Gill Sans" charset="0"/>
        </a:defRPr>
      </a:lvl1pPr>
      <a:lvl2pPr algn="ctr" rtl="0" fontAlgn="base">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5pPr>
      <a:lvl6pPr marL="298506" algn="ctr" rtl="0" fontAlgn="base">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6pPr>
      <a:lvl7pPr marL="597012" algn="ctr" rtl="0" fontAlgn="base">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7pPr>
      <a:lvl8pPr marL="895518" algn="ctr" rtl="0" fontAlgn="base">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8pPr>
      <a:lvl9pPr marL="1194024" algn="ctr" rtl="0" fontAlgn="base">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2400">
          <a:solidFill>
            <a:schemeClr val="tx1"/>
          </a:solidFill>
          <a:latin typeface="+mn-lt"/>
          <a:ea typeface="+mn-ea"/>
          <a:cs typeface="+mn-cs"/>
          <a:sym typeface="Gill Sans" charset="0"/>
        </a:defRPr>
      </a:lvl1pPr>
      <a:lvl2pPr algn="ctr" rtl="0" fontAlgn="base">
        <a:spcBef>
          <a:spcPct val="0"/>
        </a:spcBef>
        <a:spcAft>
          <a:spcPct val="0"/>
        </a:spcAft>
        <a:defRPr sz="2400">
          <a:solidFill>
            <a:schemeClr val="tx1"/>
          </a:solidFill>
          <a:latin typeface="+mn-lt"/>
          <a:ea typeface="+mn-ea"/>
          <a:cs typeface="+mn-cs"/>
          <a:sym typeface="Gill Sans" charset="0"/>
        </a:defRPr>
      </a:lvl2pPr>
      <a:lvl3pPr algn="ctr" rtl="0" fontAlgn="base">
        <a:spcBef>
          <a:spcPct val="0"/>
        </a:spcBef>
        <a:spcAft>
          <a:spcPct val="0"/>
        </a:spcAft>
        <a:defRPr sz="2400">
          <a:solidFill>
            <a:schemeClr val="tx1"/>
          </a:solidFill>
          <a:latin typeface="+mn-lt"/>
          <a:ea typeface="+mn-ea"/>
          <a:cs typeface="+mn-cs"/>
          <a:sym typeface="Gill Sans" charset="0"/>
        </a:defRPr>
      </a:lvl3pPr>
      <a:lvl4pPr algn="ctr" rtl="0" fontAlgn="base">
        <a:spcBef>
          <a:spcPct val="0"/>
        </a:spcBef>
        <a:spcAft>
          <a:spcPct val="0"/>
        </a:spcAft>
        <a:defRPr sz="2400">
          <a:solidFill>
            <a:schemeClr val="tx1"/>
          </a:solidFill>
          <a:latin typeface="+mn-lt"/>
          <a:ea typeface="+mn-ea"/>
          <a:cs typeface="+mn-cs"/>
          <a:sym typeface="Gill Sans" charset="0"/>
        </a:defRPr>
      </a:lvl4pPr>
      <a:lvl5pPr algn="ctr" rtl="0" fontAlgn="base">
        <a:spcBef>
          <a:spcPct val="0"/>
        </a:spcBef>
        <a:spcAft>
          <a:spcPct val="0"/>
        </a:spcAft>
        <a:defRPr sz="2400">
          <a:solidFill>
            <a:schemeClr val="tx1"/>
          </a:solidFill>
          <a:latin typeface="+mn-lt"/>
          <a:ea typeface="+mn-ea"/>
          <a:cs typeface="+mn-cs"/>
          <a:sym typeface="Gill Sans" charset="0"/>
        </a:defRPr>
      </a:lvl5pPr>
      <a:lvl6pPr marL="298506" algn="ctr" rtl="0" fontAlgn="base">
        <a:spcBef>
          <a:spcPct val="0"/>
        </a:spcBef>
        <a:spcAft>
          <a:spcPct val="0"/>
        </a:spcAft>
        <a:defRPr sz="2400">
          <a:solidFill>
            <a:schemeClr val="tx1"/>
          </a:solidFill>
          <a:latin typeface="+mn-lt"/>
          <a:ea typeface="+mn-ea"/>
          <a:cs typeface="+mn-cs"/>
          <a:sym typeface="Gill Sans" charset="0"/>
        </a:defRPr>
      </a:lvl6pPr>
      <a:lvl7pPr marL="597012" algn="ctr" rtl="0" fontAlgn="base">
        <a:spcBef>
          <a:spcPct val="0"/>
        </a:spcBef>
        <a:spcAft>
          <a:spcPct val="0"/>
        </a:spcAft>
        <a:defRPr sz="2400">
          <a:solidFill>
            <a:schemeClr val="tx1"/>
          </a:solidFill>
          <a:latin typeface="+mn-lt"/>
          <a:ea typeface="+mn-ea"/>
          <a:cs typeface="+mn-cs"/>
          <a:sym typeface="Gill Sans" charset="0"/>
        </a:defRPr>
      </a:lvl7pPr>
      <a:lvl8pPr marL="895518" algn="ctr" rtl="0" fontAlgn="base">
        <a:spcBef>
          <a:spcPct val="0"/>
        </a:spcBef>
        <a:spcAft>
          <a:spcPct val="0"/>
        </a:spcAft>
        <a:defRPr sz="2400">
          <a:solidFill>
            <a:schemeClr val="tx1"/>
          </a:solidFill>
          <a:latin typeface="+mn-lt"/>
          <a:ea typeface="+mn-ea"/>
          <a:cs typeface="+mn-cs"/>
          <a:sym typeface="Gill Sans" charset="0"/>
        </a:defRPr>
      </a:lvl8pPr>
      <a:lvl9pPr marL="1194024"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597012" rtl="0" eaLnBrk="1" latinLnBrk="0" hangingPunct="1">
        <a:defRPr sz="1200" kern="1200">
          <a:solidFill>
            <a:schemeClr val="tx1"/>
          </a:solidFill>
          <a:latin typeface="+mn-lt"/>
          <a:ea typeface="+mn-ea"/>
          <a:cs typeface="+mn-cs"/>
        </a:defRPr>
      </a:lvl1pPr>
      <a:lvl2pPr marL="298506" algn="l" defTabSz="597012" rtl="0" eaLnBrk="1" latinLnBrk="0" hangingPunct="1">
        <a:defRPr sz="1200" kern="1200">
          <a:solidFill>
            <a:schemeClr val="tx1"/>
          </a:solidFill>
          <a:latin typeface="+mn-lt"/>
          <a:ea typeface="+mn-ea"/>
          <a:cs typeface="+mn-cs"/>
        </a:defRPr>
      </a:lvl2pPr>
      <a:lvl3pPr marL="597012" algn="l" defTabSz="597012" rtl="0" eaLnBrk="1" latinLnBrk="0" hangingPunct="1">
        <a:defRPr sz="1200" kern="1200">
          <a:solidFill>
            <a:schemeClr val="tx1"/>
          </a:solidFill>
          <a:latin typeface="+mn-lt"/>
          <a:ea typeface="+mn-ea"/>
          <a:cs typeface="+mn-cs"/>
        </a:defRPr>
      </a:lvl3pPr>
      <a:lvl4pPr marL="895518" algn="l" defTabSz="597012" rtl="0" eaLnBrk="1" latinLnBrk="0" hangingPunct="1">
        <a:defRPr sz="1200" kern="1200">
          <a:solidFill>
            <a:schemeClr val="tx1"/>
          </a:solidFill>
          <a:latin typeface="+mn-lt"/>
          <a:ea typeface="+mn-ea"/>
          <a:cs typeface="+mn-cs"/>
        </a:defRPr>
      </a:lvl4pPr>
      <a:lvl5pPr marL="1194024" algn="l" defTabSz="597012" rtl="0" eaLnBrk="1" latinLnBrk="0" hangingPunct="1">
        <a:defRPr sz="1200" kern="1200">
          <a:solidFill>
            <a:schemeClr val="tx1"/>
          </a:solidFill>
          <a:latin typeface="+mn-lt"/>
          <a:ea typeface="+mn-ea"/>
          <a:cs typeface="+mn-cs"/>
        </a:defRPr>
      </a:lvl5pPr>
      <a:lvl6pPr marL="1492529" algn="l" defTabSz="597012" rtl="0" eaLnBrk="1" latinLnBrk="0" hangingPunct="1">
        <a:defRPr sz="1200" kern="1200">
          <a:solidFill>
            <a:schemeClr val="tx1"/>
          </a:solidFill>
          <a:latin typeface="+mn-lt"/>
          <a:ea typeface="+mn-ea"/>
          <a:cs typeface="+mn-cs"/>
        </a:defRPr>
      </a:lvl6pPr>
      <a:lvl7pPr marL="1791035" algn="l" defTabSz="597012" rtl="0" eaLnBrk="1" latinLnBrk="0" hangingPunct="1">
        <a:defRPr sz="1200" kern="1200">
          <a:solidFill>
            <a:schemeClr val="tx1"/>
          </a:solidFill>
          <a:latin typeface="+mn-lt"/>
          <a:ea typeface="+mn-ea"/>
          <a:cs typeface="+mn-cs"/>
        </a:defRPr>
      </a:lvl7pPr>
      <a:lvl8pPr marL="2089541" algn="l" defTabSz="597012" rtl="0" eaLnBrk="1" latinLnBrk="0" hangingPunct="1">
        <a:defRPr sz="1200" kern="1200">
          <a:solidFill>
            <a:schemeClr val="tx1"/>
          </a:solidFill>
          <a:latin typeface="+mn-lt"/>
          <a:ea typeface="+mn-ea"/>
          <a:cs typeface="+mn-cs"/>
        </a:defRPr>
      </a:lvl8pPr>
      <a:lvl9pPr marL="2388047" algn="l" defTabSz="597012"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0.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59462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7610"/>
            <a:ext cx="8763000" cy="5544871"/>
          </a:xfrm>
        </p:spPr>
        <p:txBody>
          <a:bodyPr>
            <a:noAutofit/>
          </a:bodyPr>
          <a:lstStyle/>
          <a:p>
            <a:pPr marL="0" lvl="1" indent="0">
              <a:buNone/>
            </a:pPr>
            <a:r>
              <a:rPr lang="en-US" i="1" dirty="0">
                <a:solidFill>
                  <a:schemeClr val="bg1"/>
                </a:solidFill>
              </a:rPr>
              <a:t>“On board the steamer was a Mrs. </a:t>
            </a:r>
            <a:r>
              <a:rPr lang="en-US" i="1" dirty="0" err="1">
                <a:solidFill>
                  <a:schemeClr val="bg1"/>
                </a:solidFill>
              </a:rPr>
              <a:t>Spafford</a:t>
            </a:r>
            <a:r>
              <a:rPr lang="en-US" i="1" dirty="0">
                <a:solidFill>
                  <a:schemeClr val="bg1"/>
                </a:solidFill>
              </a:rPr>
              <a:t>, with her four children. In mid-ocean a collision took place with a large sailing vessel, causing the steamer to sink in half an hour. Nearly all on board were lost. Mrs. </a:t>
            </a:r>
            <a:r>
              <a:rPr lang="en-US" i="1" dirty="0" err="1">
                <a:solidFill>
                  <a:schemeClr val="bg1"/>
                </a:solidFill>
              </a:rPr>
              <a:t>Spafford</a:t>
            </a:r>
            <a:r>
              <a:rPr lang="en-US" i="1" dirty="0">
                <a:solidFill>
                  <a:schemeClr val="bg1"/>
                </a:solidFill>
              </a:rPr>
              <a:t> got her children out of their berths and up on the deck. On being told that the vessel would soon sink, she knelt down with her children in prayer, asking God that they might be saved if possible; or be made willing to die, if that was his will. In a few minutes the vessel sank to the bottom of the sea, and the children were lost. One of the sailors. . . found Mrs. </a:t>
            </a:r>
            <a:r>
              <a:rPr lang="en-US" i="1" dirty="0" err="1">
                <a:solidFill>
                  <a:schemeClr val="bg1"/>
                </a:solidFill>
              </a:rPr>
              <a:t>Spafford</a:t>
            </a:r>
            <a:r>
              <a:rPr lang="en-US" i="1" dirty="0">
                <a:solidFill>
                  <a:schemeClr val="bg1"/>
                </a:solidFill>
              </a:rPr>
              <a:t> floating in the water” (My Life And The Story Of The Gospel Hymns, </a:t>
            </a:r>
            <a:r>
              <a:rPr lang="en-US" i="1" dirty="0" err="1">
                <a:solidFill>
                  <a:schemeClr val="bg1"/>
                </a:solidFill>
              </a:rPr>
              <a:t>Sankey</a:t>
            </a:r>
            <a:r>
              <a:rPr lang="en-US" i="1" dirty="0">
                <a:solidFill>
                  <a:schemeClr val="bg1"/>
                </a:solidFill>
              </a:rPr>
              <a:t>, 190).</a:t>
            </a:r>
            <a:endParaRPr lang="en-US" i="1" dirty="0" smtClean="0">
              <a:solidFill>
                <a:schemeClr val="bg1"/>
              </a:solidFill>
            </a:endParaRPr>
          </a:p>
        </p:txBody>
      </p:sp>
    </p:spTree>
    <p:extLst>
      <p:ext uri="{BB962C8B-B14F-4D97-AF65-F5344CB8AC3E}">
        <p14:creationId xmlns:p14="http://schemas.microsoft.com/office/powerpoint/2010/main" val="24293142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9896" y="1057542"/>
            <a:ext cx="6524105" cy="4314558"/>
          </a:xfrm>
        </p:spPr>
        <p:txBody>
          <a:bodyPr>
            <a:noAutofit/>
          </a:bodyPr>
          <a:lstStyle/>
          <a:p>
            <a:pPr marL="342894" lvl="1" indent="-342894">
              <a:buFont typeface="Arial" pitchFamily="34" charset="0"/>
              <a:buChar char="•"/>
            </a:pPr>
            <a:r>
              <a:rPr lang="en-US" sz="3400" i="1" dirty="0">
                <a:solidFill>
                  <a:schemeClr val="bg1"/>
                </a:solidFill>
              </a:rPr>
              <a:t>Mr. </a:t>
            </a:r>
            <a:r>
              <a:rPr lang="en-US" sz="3400" i="1" dirty="0" err="1">
                <a:solidFill>
                  <a:schemeClr val="bg1"/>
                </a:solidFill>
              </a:rPr>
              <a:t>Spafford</a:t>
            </a:r>
            <a:r>
              <a:rPr lang="en-US" sz="3400" i="1" dirty="0">
                <a:solidFill>
                  <a:schemeClr val="bg1"/>
                </a:solidFill>
              </a:rPr>
              <a:t> soon received a wire message from his wife in England, which simply read, “Saved alone.” </a:t>
            </a:r>
          </a:p>
          <a:p>
            <a:pPr marL="342894" lvl="1" indent="-342894">
              <a:buFont typeface="Arial" pitchFamily="34" charset="0"/>
              <a:buChar char="•"/>
            </a:pPr>
            <a:r>
              <a:rPr lang="en-US" sz="3400" i="1" dirty="0">
                <a:solidFill>
                  <a:schemeClr val="bg1"/>
                </a:solidFill>
              </a:rPr>
              <a:t>Only because of his faith in God was he able to write, “When sorrows like sea billows roll. . . it is well with my soul.” </a:t>
            </a:r>
          </a:p>
        </p:txBody>
      </p:sp>
      <p:sp>
        <p:nvSpPr>
          <p:cNvPr id="4" name="Rectangle 3"/>
          <p:cNvSpPr/>
          <p:nvPr/>
        </p:nvSpPr>
        <p:spPr>
          <a:xfrm>
            <a:off x="381001" y="150145"/>
            <a:ext cx="8610599" cy="923328"/>
          </a:xfrm>
          <a:prstGeom prst="rect">
            <a:avLst/>
          </a:prstGeom>
          <a:noFill/>
        </p:spPr>
        <p:txBody>
          <a:bodyPr wrap="square" lIns="91439" tIns="45719" rIns="91439" bIns="45719">
            <a:spAutoFit/>
          </a:bodyPr>
          <a:lstStyle/>
          <a:p>
            <a:pPr algn="ct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“It Is Well With My Soul”</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57301"/>
            <a:ext cx="2384776" cy="350753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721408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53084"/>
            <a:ext cx="8991600" cy="4579203"/>
          </a:xfrm>
        </p:spPr>
        <p:txBody>
          <a:bodyPr>
            <a:noAutofit/>
          </a:bodyPr>
          <a:lstStyle/>
          <a:p>
            <a:pPr marL="342894" lvl="1" indent="-342894">
              <a:buFont typeface="Arial" pitchFamily="34" charset="0"/>
              <a:buChar char="•"/>
            </a:pPr>
            <a:r>
              <a:rPr lang="en-US" sz="3600" i="1" dirty="0">
                <a:solidFill>
                  <a:schemeClr val="bg1"/>
                </a:solidFill>
              </a:rPr>
              <a:t>God causes “all things to work together for good to those who love God” (Romans 8:28). </a:t>
            </a:r>
          </a:p>
          <a:p>
            <a:pPr marL="342894" lvl="1" indent="-342894">
              <a:buFont typeface="Arial" pitchFamily="34" charset="0"/>
              <a:buChar char="•"/>
            </a:pPr>
            <a:r>
              <a:rPr lang="en-US" sz="3600" i="1" dirty="0">
                <a:solidFill>
                  <a:schemeClr val="bg1"/>
                </a:solidFill>
              </a:rPr>
              <a:t>God is in control. </a:t>
            </a:r>
          </a:p>
          <a:p>
            <a:pPr marL="742936" lvl="2" indent="-342894"/>
            <a:r>
              <a:rPr lang="en-US" sz="2800" i="1" dirty="0">
                <a:solidFill>
                  <a:schemeClr val="bg1"/>
                </a:solidFill>
              </a:rPr>
              <a:t>“I returned and saw under the sun that—The race is not to the swift, Nor the battle to the strong, Nor bread to the wise, Nor riches to men of understanding, Nor favor to men of skill; But time and chance happen to them all.” – Eccl. 9:11</a:t>
            </a:r>
          </a:p>
        </p:txBody>
      </p:sp>
      <p:sp>
        <p:nvSpPr>
          <p:cNvPr id="4" name="Rectangle 3"/>
          <p:cNvSpPr/>
          <p:nvPr/>
        </p:nvSpPr>
        <p:spPr>
          <a:xfrm>
            <a:off x="304800" y="114302"/>
            <a:ext cx="8382000" cy="830995"/>
          </a:xfrm>
          <a:prstGeom prst="rect">
            <a:avLst/>
          </a:prstGeom>
          <a:noFill/>
        </p:spPr>
        <p:txBody>
          <a:bodyPr wrap="square" lIns="91439" tIns="45719" rIns="91439" bIns="45719">
            <a:spAutoFit/>
          </a:bodyPr>
          <a:lstStyle/>
          <a:p>
            <a:pPr algn="ctr"/>
            <a:r>
              <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“It Is Well With My Soul”</a:t>
            </a:r>
          </a:p>
        </p:txBody>
      </p:sp>
    </p:spTree>
    <p:extLst>
      <p:ext uri="{BB962C8B-B14F-4D97-AF65-F5344CB8AC3E}">
        <p14:creationId xmlns:p14="http://schemas.microsoft.com/office/powerpoint/2010/main" val="38671030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14630"/>
            <a:ext cx="7848600" cy="3676471"/>
          </a:xfrm>
        </p:spPr>
        <p:txBody>
          <a:bodyPr>
            <a:noAutofit/>
          </a:bodyPr>
          <a:lstStyle/>
          <a:p>
            <a:pPr marL="0" indent="0" algn="ctr">
              <a:buNone/>
            </a:pPr>
            <a:r>
              <a:rPr lang="en-US" sz="4800" i="1" dirty="0">
                <a:solidFill>
                  <a:schemeClr val="bg1"/>
                </a:solidFill>
              </a:rPr>
              <a:t>“Is it not from the mouth of the Most High that woe and well-being proceed?”</a:t>
            </a:r>
          </a:p>
        </p:txBody>
      </p:sp>
      <p:sp>
        <p:nvSpPr>
          <p:cNvPr id="4" name="Rectangle 3"/>
          <p:cNvSpPr/>
          <p:nvPr/>
        </p:nvSpPr>
        <p:spPr>
          <a:xfrm>
            <a:off x="457200" y="114301"/>
            <a:ext cx="8077200" cy="1200327"/>
          </a:xfrm>
          <a:prstGeom prst="rect">
            <a:avLst/>
          </a:prstGeom>
          <a:noFill/>
        </p:spPr>
        <p:txBody>
          <a:bodyPr wrap="square" lIns="91439" tIns="45719" rIns="91439" bIns="45719">
            <a:spAutoFit/>
          </a:bodyPr>
          <a:lstStyle/>
          <a:p>
            <a:pPr algn="ctr"/>
            <a:r>
              <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Lamentations 3:38</a:t>
            </a:r>
          </a:p>
        </p:txBody>
      </p:sp>
    </p:spTree>
    <p:extLst>
      <p:ext uri="{BB962C8B-B14F-4D97-AF65-F5344CB8AC3E}">
        <p14:creationId xmlns:p14="http://schemas.microsoft.com/office/powerpoint/2010/main" val="29865684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1"/>
          <p:cNvSpPr txBox="1">
            <a:spLocks noChangeArrowheads="1"/>
          </p:cNvSpPr>
          <p:nvPr/>
        </p:nvSpPr>
        <p:spPr bwMode="auto">
          <a:xfrm>
            <a:off x="1889127" y="1431925"/>
            <a:ext cx="5776003" cy="1938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00"/>
                </a:solidFill>
              </a:rPr>
              <a:t>1.</a:t>
            </a:r>
          </a:p>
          <a:p>
            <a:pPr eaLnBrk="0" fontAlgn="base" hangingPunct="0">
              <a:spcBef>
                <a:spcPct val="0"/>
              </a:spcBef>
              <a:spcAft>
                <a:spcPct val="0"/>
              </a:spcAft>
            </a:pPr>
            <a:r>
              <a:rPr lang="en-US" smtClean="0">
                <a:solidFill>
                  <a:srgbClr val="000000"/>
                </a:solidFill>
              </a:rPr>
              <a:t>When peace like a river attendeth my way,</a:t>
            </a:r>
          </a:p>
          <a:p>
            <a:pPr eaLnBrk="0" fontAlgn="base" hangingPunct="0">
              <a:spcBef>
                <a:spcPct val="0"/>
              </a:spcBef>
              <a:spcAft>
                <a:spcPct val="0"/>
              </a:spcAft>
            </a:pPr>
            <a:r>
              <a:rPr lang="en-US" smtClean="0">
                <a:solidFill>
                  <a:srgbClr val="000000"/>
                </a:solidFill>
              </a:rPr>
              <a:t>When sorrows like sea billows roll;</a:t>
            </a:r>
          </a:p>
          <a:p>
            <a:pPr eaLnBrk="0" fontAlgn="base" hangingPunct="0">
              <a:spcBef>
                <a:spcPct val="0"/>
              </a:spcBef>
              <a:spcAft>
                <a:spcPct val="0"/>
              </a:spcAft>
            </a:pPr>
            <a:r>
              <a:rPr lang="en-US" smtClean="0">
                <a:solidFill>
                  <a:srgbClr val="000000"/>
                </a:solidFill>
              </a:rPr>
              <a:t>Whatever my lot, Thou hast taught me to say,</a:t>
            </a:r>
          </a:p>
          <a:p>
            <a:pPr eaLnBrk="0" fontAlgn="base" hangingPunct="0">
              <a:spcBef>
                <a:spcPct val="0"/>
              </a:spcBef>
              <a:spcAft>
                <a:spcPct val="0"/>
              </a:spcAft>
            </a:pPr>
            <a:r>
              <a:rPr lang="en-US" smtClean="0">
                <a:solidFill>
                  <a:srgbClr val="000000"/>
                </a:solidFill>
              </a:rPr>
              <a:t>"It is well, it is well with my soul."</a:t>
            </a:r>
          </a:p>
        </p:txBody>
      </p:sp>
      <p:pic>
        <p:nvPicPr>
          <p:cNvPr id="2051" name="Picture 15" descr="ItIsW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7"/>
          <p:cNvSpPr txBox="1">
            <a:spLocks noChangeArrowheads="1"/>
          </p:cNvSpPr>
          <p:nvPr/>
        </p:nvSpPr>
        <p:spPr bwMode="auto">
          <a:xfrm>
            <a:off x="1203326" y="3556001"/>
            <a:ext cx="184729" cy="46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smtClean="0">
              <a:solidFill>
                <a:srgbClr val="000000"/>
              </a:solidFill>
            </a:endParaRPr>
          </a:p>
        </p:txBody>
      </p:sp>
      <p:sp>
        <p:nvSpPr>
          <p:cNvPr id="2053" name="Rectangle 8"/>
          <p:cNvSpPr>
            <a:spLocks noGrp="1" noChangeArrowheads="1"/>
          </p:cNvSpPr>
          <p:nvPr>
            <p:ph type="title"/>
          </p:nvPr>
        </p:nvSpPr>
        <p:spPr>
          <a:xfrm>
            <a:off x="152400" y="127001"/>
            <a:ext cx="7772400" cy="317500"/>
          </a:xfrm>
        </p:spPr>
        <p:txBody>
          <a:bodyPr/>
          <a:lstStyle/>
          <a:p>
            <a:pPr algn="l"/>
            <a:r>
              <a:rPr lang="en-US" sz="2800">
                <a:solidFill>
                  <a:schemeClr val="tx1"/>
                </a:solidFill>
                <a:latin typeface="Arial" charset="0"/>
              </a:rPr>
              <a:t>1 - It Is Well With My Soul</a:t>
            </a:r>
          </a:p>
        </p:txBody>
      </p:sp>
      <p:sp>
        <p:nvSpPr>
          <p:cNvPr id="2054" name="Text Box 9"/>
          <p:cNvSpPr txBox="1">
            <a:spLocks noChangeArrowheads="1"/>
          </p:cNvSpPr>
          <p:nvPr/>
        </p:nvSpPr>
        <p:spPr bwMode="auto">
          <a:xfrm>
            <a:off x="228600" y="5080001"/>
            <a:ext cx="2298128" cy="58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1600">
                <a:solidFill>
                  <a:srgbClr val="000000"/>
                </a:solidFill>
              </a:rPr>
              <a:t>Words by: H. G. Spafford</a:t>
            </a:r>
          </a:p>
          <a:p>
            <a:pPr eaLnBrk="0" fontAlgn="base" hangingPunct="0">
              <a:spcBef>
                <a:spcPct val="0"/>
              </a:spcBef>
              <a:spcAft>
                <a:spcPct val="0"/>
              </a:spcAft>
            </a:pPr>
            <a:r>
              <a:rPr lang="en-US" sz="1600">
                <a:solidFill>
                  <a:srgbClr val="000000"/>
                </a:solidFill>
              </a:rPr>
              <a:t>Music by: P. P. Bliss</a:t>
            </a:r>
          </a:p>
        </p:txBody>
      </p:sp>
      <p:sp>
        <p:nvSpPr>
          <p:cNvPr id="2055" name="Text Box 10"/>
          <p:cNvSpPr txBox="1">
            <a:spLocks noChangeArrowheads="1"/>
          </p:cNvSpPr>
          <p:nvPr/>
        </p:nvSpPr>
        <p:spPr bwMode="auto">
          <a:xfrm>
            <a:off x="6594477" y="5461001"/>
            <a:ext cx="2569869" cy="3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1400">
                <a:solidFill>
                  <a:srgbClr val="000000"/>
                </a:solidFill>
              </a:rPr>
              <a:t>© 2001 The Paperless Hymnal™</a:t>
            </a:r>
          </a:p>
        </p:txBody>
      </p:sp>
    </p:spTree>
    <p:extLst>
      <p:ext uri="{BB962C8B-B14F-4D97-AF65-F5344CB8AC3E}">
        <p14:creationId xmlns:p14="http://schemas.microsoft.com/office/powerpoint/2010/main" val="1792586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5" descr="ItIsW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8"/>
          <p:cNvSpPr txBox="1">
            <a:spLocks noChangeArrowheads="1"/>
          </p:cNvSpPr>
          <p:nvPr/>
        </p:nvSpPr>
        <p:spPr bwMode="auto">
          <a:xfrm>
            <a:off x="1050927" y="3619500"/>
            <a:ext cx="184729" cy="46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smtClean="0">
              <a:solidFill>
                <a:srgbClr val="000000"/>
              </a:solidFill>
            </a:endParaRPr>
          </a:p>
        </p:txBody>
      </p:sp>
      <p:sp>
        <p:nvSpPr>
          <p:cNvPr id="3076" name="Rectangle 9"/>
          <p:cNvSpPr>
            <a:spLocks noGrp="1" noChangeArrowheads="1"/>
          </p:cNvSpPr>
          <p:nvPr>
            <p:ph type="title"/>
          </p:nvPr>
        </p:nvSpPr>
        <p:spPr>
          <a:xfrm>
            <a:off x="152400" y="127001"/>
            <a:ext cx="7772400" cy="317500"/>
          </a:xfrm>
        </p:spPr>
        <p:txBody>
          <a:bodyPr/>
          <a:lstStyle/>
          <a:p>
            <a:pPr algn="l"/>
            <a:r>
              <a:rPr lang="en-US" sz="2800">
                <a:solidFill>
                  <a:schemeClr val="tx1"/>
                </a:solidFill>
                <a:latin typeface="Arial" charset="0"/>
              </a:rPr>
              <a:t>1 - It Is Well With My Soul</a:t>
            </a:r>
          </a:p>
        </p:txBody>
      </p:sp>
      <p:sp>
        <p:nvSpPr>
          <p:cNvPr id="3077" name="Text Box 10"/>
          <p:cNvSpPr txBox="1">
            <a:spLocks noChangeArrowheads="1"/>
          </p:cNvSpPr>
          <p:nvPr/>
        </p:nvSpPr>
        <p:spPr bwMode="auto">
          <a:xfrm>
            <a:off x="6594477" y="5461001"/>
            <a:ext cx="2569869" cy="3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1400">
                <a:solidFill>
                  <a:srgbClr val="000000"/>
                </a:solidFill>
              </a:rPr>
              <a:t>© 2001 The Paperless Hymnal™</a:t>
            </a:r>
          </a:p>
        </p:txBody>
      </p:sp>
    </p:spTree>
    <p:extLst>
      <p:ext uri="{BB962C8B-B14F-4D97-AF65-F5344CB8AC3E}">
        <p14:creationId xmlns:p14="http://schemas.microsoft.com/office/powerpoint/2010/main" val="1928591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6"/>
          <p:cNvSpPr txBox="1">
            <a:spLocks noChangeArrowheads="1"/>
          </p:cNvSpPr>
          <p:nvPr/>
        </p:nvSpPr>
        <p:spPr bwMode="auto">
          <a:xfrm>
            <a:off x="1812928" y="1622426"/>
            <a:ext cx="4232247" cy="830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00"/>
                </a:solidFill>
              </a:rPr>
              <a:t>It is well with my soul,</a:t>
            </a:r>
          </a:p>
          <a:p>
            <a:pPr eaLnBrk="0" fontAlgn="base" hangingPunct="0">
              <a:spcBef>
                <a:spcPct val="0"/>
              </a:spcBef>
              <a:spcAft>
                <a:spcPct val="0"/>
              </a:spcAft>
            </a:pPr>
            <a:r>
              <a:rPr lang="en-US" smtClean="0">
                <a:solidFill>
                  <a:srgbClr val="000000"/>
                </a:solidFill>
              </a:rPr>
              <a:t>It is well, it is well with my soul.</a:t>
            </a:r>
          </a:p>
        </p:txBody>
      </p:sp>
      <p:pic>
        <p:nvPicPr>
          <p:cNvPr id="4099" name="Picture 9" descr="ItIsW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title"/>
          </p:nvPr>
        </p:nvSpPr>
        <p:spPr>
          <a:xfrm>
            <a:off x="152400" y="127001"/>
            <a:ext cx="7772400" cy="317500"/>
          </a:xfrm>
        </p:spPr>
        <p:txBody>
          <a:bodyPr/>
          <a:lstStyle/>
          <a:p>
            <a:pPr algn="l"/>
            <a:r>
              <a:rPr lang="en-US" sz="2800">
                <a:solidFill>
                  <a:schemeClr val="tx1"/>
                </a:solidFill>
                <a:latin typeface="Arial" charset="0"/>
              </a:rPr>
              <a:t>c - It Is Well With My Soul</a:t>
            </a:r>
          </a:p>
        </p:txBody>
      </p:sp>
      <p:sp>
        <p:nvSpPr>
          <p:cNvPr id="4101" name="Text Box 5"/>
          <p:cNvSpPr txBox="1">
            <a:spLocks noChangeArrowheads="1"/>
          </p:cNvSpPr>
          <p:nvPr/>
        </p:nvSpPr>
        <p:spPr bwMode="auto">
          <a:xfrm>
            <a:off x="6594477" y="5461001"/>
            <a:ext cx="2569869" cy="3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1400">
                <a:solidFill>
                  <a:srgbClr val="000000"/>
                </a:solidFill>
              </a:rPr>
              <a:t>© 2001 The Paperless Hymnal™</a:t>
            </a:r>
          </a:p>
        </p:txBody>
      </p:sp>
    </p:spTree>
    <p:extLst>
      <p:ext uri="{BB962C8B-B14F-4D97-AF65-F5344CB8AC3E}">
        <p14:creationId xmlns:p14="http://schemas.microsoft.com/office/powerpoint/2010/main" val="2982664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8"/>
          <p:cNvSpPr txBox="1">
            <a:spLocks noChangeArrowheads="1"/>
          </p:cNvSpPr>
          <p:nvPr/>
        </p:nvSpPr>
        <p:spPr bwMode="auto">
          <a:xfrm>
            <a:off x="2117726" y="1558925"/>
            <a:ext cx="7020702" cy="1938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00"/>
                </a:solidFill>
              </a:rPr>
              <a:t>2.</a:t>
            </a:r>
          </a:p>
          <a:p>
            <a:pPr eaLnBrk="0" fontAlgn="base" hangingPunct="0">
              <a:spcBef>
                <a:spcPct val="0"/>
              </a:spcBef>
              <a:spcAft>
                <a:spcPct val="0"/>
              </a:spcAft>
            </a:pPr>
            <a:r>
              <a:rPr lang="en-US" smtClean="0">
                <a:solidFill>
                  <a:srgbClr val="000000"/>
                </a:solidFill>
              </a:rPr>
              <a:t>Though Satan should buffet, though trials should come,</a:t>
            </a:r>
          </a:p>
          <a:p>
            <a:pPr eaLnBrk="0" fontAlgn="base" hangingPunct="0">
              <a:spcBef>
                <a:spcPct val="0"/>
              </a:spcBef>
              <a:spcAft>
                <a:spcPct val="0"/>
              </a:spcAft>
            </a:pPr>
            <a:r>
              <a:rPr lang="en-US" smtClean="0">
                <a:solidFill>
                  <a:srgbClr val="000000"/>
                </a:solidFill>
              </a:rPr>
              <a:t>Let this blest assurance control,</a:t>
            </a:r>
          </a:p>
          <a:p>
            <a:pPr eaLnBrk="0" fontAlgn="base" hangingPunct="0">
              <a:spcBef>
                <a:spcPct val="0"/>
              </a:spcBef>
              <a:spcAft>
                <a:spcPct val="0"/>
              </a:spcAft>
            </a:pPr>
            <a:r>
              <a:rPr lang="en-US" smtClean="0">
                <a:solidFill>
                  <a:srgbClr val="000000"/>
                </a:solidFill>
              </a:rPr>
              <a:t>That Christ hath regarded my helpless estate,</a:t>
            </a:r>
          </a:p>
          <a:p>
            <a:pPr eaLnBrk="0" fontAlgn="base" hangingPunct="0">
              <a:spcBef>
                <a:spcPct val="0"/>
              </a:spcBef>
              <a:spcAft>
                <a:spcPct val="0"/>
              </a:spcAft>
            </a:pPr>
            <a:r>
              <a:rPr lang="en-US" smtClean="0">
                <a:solidFill>
                  <a:srgbClr val="000000"/>
                </a:solidFill>
              </a:rPr>
              <a:t>And hath shed His own blood for my soul.</a:t>
            </a:r>
          </a:p>
        </p:txBody>
      </p:sp>
      <p:pic>
        <p:nvPicPr>
          <p:cNvPr id="5123" name="Picture 11" descr="ItIsW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3"/>
          <p:cNvSpPr txBox="1">
            <a:spLocks noChangeArrowheads="1"/>
          </p:cNvSpPr>
          <p:nvPr/>
        </p:nvSpPr>
        <p:spPr bwMode="auto">
          <a:xfrm>
            <a:off x="1203326" y="3556001"/>
            <a:ext cx="184729" cy="46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smtClean="0">
              <a:solidFill>
                <a:srgbClr val="000000"/>
              </a:solidFill>
            </a:endParaRPr>
          </a:p>
        </p:txBody>
      </p:sp>
      <p:sp>
        <p:nvSpPr>
          <p:cNvPr id="5125" name="Rectangle 4"/>
          <p:cNvSpPr>
            <a:spLocks noGrp="1" noChangeArrowheads="1"/>
          </p:cNvSpPr>
          <p:nvPr>
            <p:ph type="title"/>
          </p:nvPr>
        </p:nvSpPr>
        <p:spPr>
          <a:xfrm>
            <a:off x="152400" y="127001"/>
            <a:ext cx="7772400" cy="317500"/>
          </a:xfrm>
        </p:spPr>
        <p:txBody>
          <a:bodyPr/>
          <a:lstStyle/>
          <a:p>
            <a:pPr algn="l"/>
            <a:r>
              <a:rPr lang="en-US" sz="2800">
                <a:solidFill>
                  <a:schemeClr val="tx1"/>
                </a:solidFill>
                <a:latin typeface="Arial" charset="0"/>
              </a:rPr>
              <a:t>2 - It Is Well With My Soul</a:t>
            </a:r>
          </a:p>
        </p:txBody>
      </p:sp>
      <p:sp>
        <p:nvSpPr>
          <p:cNvPr id="5126" name="Text Box 5"/>
          <p:cNvSpPr txBox="1">
            <a:spLocks noChangeArrowheads="1"/>
          </p:cNvSpPr>
          <p:nvPr/>
        </p:nvSpPr>
        <p:spPr bwMode="auto">
          <a:xfrm>
            <a:off x="228600" y="5080001"/>
            <a:ext cx="2298128" cy="58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1600">
                <a:solidFill>
                  <a:srgbClr val="000000"/>
                </a:solidFill>
              </a:rPr>
              <a:t>Words by: H. G. Spafford</a:t>
            </a:r>
          </a:p>
          <a:p>
            <a:pPr eaLnBrk="0" fontAlgn="base" hangingPunct="0">
              <a:spcBef>
                <a:spcPct val="0"/>
              </a:spcBef>
              <a:spcAft>
                <a:spcPct val="0"/>
              </a:spcAft>
            </a:pPr>
            <a:r>
              <a:rPr lang="en-US" sz="1600">
                <a:solidFill>
                  <a:srgbClr val="000000"/>
                </a:solidFill>
              </a:rPr>
              <a:t>Music by: P. P. Bliss</a:t>
            </a:r>
          </a:p>
        </p:txBody>
      </p:sp>
      <p:sp>
        <p:nvSpPr>
          <p:cNvPr id="5127" name="Text Box 6"/>
          <p:cNvSpPr txBox="1">
            <a:spLocks noChangeArrowheads="1"/>
          </p:cNvSpPr>
          <p:nvPr/>
        </p:nvSpPr>
        <p:spPr bwMode="auto">
          <a:xfrm>
            <a:off x="6594477" y="5461001"/>
            <a:ext cx="2569869" cy="3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1400">
                <a:solidFill>
                  <a:srgbClr val="000000"/>
                </a:solidFill>
              </a:rPr>
              <a:t>© 2001 The Paperless Hymnal™</a:t>
            </a:r>
          </a:p>
        </p:txBody>
      </p:sp>
    </p:spTree>
    <p:extLst>
      <p:ext uri="{BB962C8B-B14F-4D97-AF65-F5344CB8AC3E}">
        <p14:creationId xmlns:p14="http://schemas.microsoft.com/office/powerpoint/2010/main" val="1109358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descr="ItIsW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1050927" y="3619500"/>
            <a:ext cx="184729" cy="46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smtClean="0">
              <a:solidFill>
                <a:srgbClr val="000000"/>
              </a:solidFill>
            </a:endParaRPr>
          </a:p>
        </p:txBody>
      </p:sp>
      <p:sp>
        <p:nvSpPr>
          <p:cNvPr id="6148" name="Rectangle 4"/>
          <p:cNvSpPr>
            <a:spLocks noGrp="1" noChangeArrowheads="1"/>
          </p:cNvSpPr>
          <p:nvPr>
            <p:ph type="title"/>
          </p:nvPr>
        </p:nvSpPr>
        <p:spPr>
          <a:xfrm>
            <a:off x="152400" y="127001"/>
            <a:ext cx="7772400" cy="317500"/>
          </a:xfrm>
        </p:spPr>
        <p:txBody>
          <a:bodyPr/>
          <a:lstStyle/>
          <a:p>
            <a:pPr algn="l"/>
            <a:r>
              <a:rPr lang="en-US" sz="2800">
                <a:solidFill>
                  <a:schemeClr val="tx1"/>
                </a:solidFill>
                <a:latin typeface="Arial" charset="0"/>
              </a:rPr>
              <a:t>2 - It Is Well With My Soul</a:t>
            </a:r>
          </a:p>
        </p:txBody>
      </p:sp>
      <p:sp>
        <p:nvSpPr>
          <p:cNvPr id="6149" name="Text Box 5"/>
          <p:cNvSpPr txBox="1">
            <a:spLocks noChangeArrowheads="1"/>
          </p:cNvSpPr>
          <p:nvPr/>
        </p:nvSpPr>
        <p:spPr bwMode="auto">
          <a:xfrm>
            <a:off x="6594477" y="5461001"/>
            <a:ext cx="2569869" cy="3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1400">
                <a:solidFill>
                  <a:srgbClr val="000000"/>
                </a:solidFill>
              </a:rPr>
              <a:t>© 2001 The Paperless Hymnal™</a:t>
            </a:r>
          </a:p>
        </p:txBody>
      </p:sp>
    </p:spTree>
    <p:extLst>
      <p:ext uri="{BB962C8B-B14F-4D97-AF65-F5344CB8AC3E}">
        <p14:creationId xmlns:p14="http://schemas.microsoft.com/office/powerpoint/2010/main" val="366120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812928" y="1622426"/>
            <a:ext cx="4232247" cy="830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00"/>
                </a:solidFill>
              </a:rPr>
              <a:t>It is well with my soul,</a:t>
            </a:r>
          </a:p>
          <a:p>
            <a:pPr eaLnBrk="0" fontAlgn="base" hangingPunct="0">
              <a:spcBef>
                <a:spcPct val="0"/>
              </a:spcBef>
              <a:spcAft>
                <a:spcPct val="0"/>
              </a:spcAft>
            </a:pPr>
            <a:r>
              <a:rPr lang="en-US" smtClean="0">
                <a:solidFill>
                  <a:srgbClr val="000000"/>
                </a:solidFill>
              </a:rPr>
              <a:t>It is well, it is well with my soul.</a:t>
            </a:r>
          </a:p>
        </p:txBody>
      </p:sp>
      <p:pic>
        <p:nvPicPr>
          <p:cNvPr id="7171" name="Picture 3" descr="ItIsW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Grp="1" noChangeArrowheads="1"/>
          </p:cNvSpPr>
          <p:nvPr>
            <p:ph type="title"/>
          </p:nvPr>
        </p:nvSpPr>
        <p:spPr>
          <a:xfrm>
            <a:off x="152400" y="127001"/>
            <a:ext cx="7772400" cy="317500"/>
          </a:xfrm>
        </p:spPr>
        <p:txBody>
          <a:bodyPr/>
          <a:lstStyle/>
          <a:p>
            <a:pPr algn="l"/>
            <a:r>
              <a:rPr lang="en-US" sz="2800">
                <a:solidFill>
                  <a:schemeClr val="tx1"/>
                </a:solidFill>
                <a:latin typeface="Arial" charset="0"/>
              </a:rPr>
              <a:t>c - It Is Well With My Soul</a:t>
            </a:r>
          </a:p>
        </p:txBody>
      </p:sp>
      <p:sp>
        <p:nvSpPr>
          <p:cNvPr id="7173" name="Text Box 5"/>
          <p:cNvSpPr txBox="1">
            <a:spLocks noChangeArrowheads="1"/>
          </p:cNvSpPr>
          <p:nvPr/>
        </p:nvSpPr>
        <p:spPr bwMode="auto">
          <a:xfrm>
            <a:off x="6594477" y="5461001"/>
            <a:ext cx="2569869" cy="3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1400">
                <a:solidFill>
                  <a:srgbClr val="000000"/>
                </a:solidFill>
              </a:rPr>
              <a:t>© 2001 The Paperless Hymnal™</a:t>
            </a:r>
          </a:p>
        </p:txBody>
      </p:sp>
    </p:spTree>
    <p:extLst>
      <p:ext uri="{BB962C8B-B14F-4D97-AF65-F5344CB8AC3E}">
        <p14:creationId xmlns:p14="http://schemas.microsoft.com/office/powerpoint/2010/main" val="3297125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059598"/>
            <a:ext cx="8305800" cy="4655403"/>
          </a:xfrm>
        </p:spPr>
        <p:txBody>
          <a:bodyPr>
            <a:normAutofit fontScale="92500"/>
          </a:bodyPr>
          <a:lstStyle/>
          <a:p>
            <a:pPr marL="342894" lvl="1" indent="-342894">
              <a:buFont typeface="Arial" pitchFamily="34" charset="0"/>
              <a:buChar char="•"/>
            </a:pPr>
            <a:r>
              <a:rPr lang="en-US" sz="4800" i="1" dirty="0">
                <a:solidFill>
                  <a:schemeClr val="bg1"/>
                </a:solidFill>
              </a:rPr>
              <a:t>It is a great gift from God to be able to come before Him in song and poem, to express in melodies deeper than human words the anguish of loss, the peace of prayer, and the joy of salvation.</a:t>
            </a:r>
          </a:p>
        </p:txBody>
      </p:sp>
      <p:sp>
        <p:nvSpPr>
          <p:cNvPr id="4" name="Rectangle 3"/>
          <p:cNvSpPr/>
          <p:nvPr/>
        </p:nvSpPr>
        <p:spPr>
          <a:xfrm>
            <a:off x="1" y="114301"/>
            <a:ext cx="9143999" cy="1015661"/>
          </a:xfrm>
          <a:prstGeom prst="rect">
            <a:avLst/>
          </a:prstGeom>
          <a:noFill/>
        </p:spPr>
        <p:txBody>
          <a:bodyPr wrap="square" lIns="91439" tIns="45719" rIns="91439" bIns="45719">
            <a:spAutoFit/>
          </a:bodyPr>
          <a:lstStyle/>
          <a:p>
            <a:pPr algn="ctr"/>
            <a:r>
              <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 Great Gift!”</a:t>
            </a:r>
          </a:p>
        </p:txBody>
      </p:sp>
    </p:spTree>
    <p:extLst>
      <p:ext uri="{BB962C8B-B14F-4D97-AF65-F5344CB8AC3E}">
        <p14:creationId xmlns:p14="http://schemas.microsoft.com/office/powerpoint/2010/main" val="15207114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9"/>
          <p:cNvSpPr txBox="1">
            <a:spLocks noChangeArrowheads="1"/>
          </p:cNvSpPr>
          <p:nvPr/>
        </p:nvSpPr>
        <p:spPr bwMode="auto">
          <a:xfrm>
            <a:off x="1660528" y="1622425"/>
            <a:ext cx="5636477" cy="1938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00"/>
                </a:solidFill>
              </a:rPr>
              <a:t>3.</a:t>
            </a:r>
          </a:p>
          <a:p>
            <a:pPr eaLnBrk="0" fontAlgn="base" hangingPunct="0">
              <a:spcBef>
                <a:spcPct val="0"/>
              </a:spcBef>
              <a:spcAft>
                <a:spcPct val="0"/>
              </a:spcAft>
            </a:pPr>
            <a:r>
              <a:rPr lang="en-US" smtClean="0">
                <a:solidFill>
                  <a:srgbClr val="000000"/>
                </a:solidFill>
              </a:rPr>
              <a:t>My sin, oh, the bliss of this glorious thought</a:t>
            </a:r>
          </a:p>
          <a:p>
            <a:pPr eaLnBrk="0" fontAlgn="base" hangingPunct="0">
              <a:spcBef>
                <a:spcPct val="0"/>
              </a:spcBef>
              <a:spcAft>
                <a:spcPct val="0"/>
              </a:spcAft>
            </a:pPr>
            <a:r>
              <a:rPr lang="en-US" smtClean="0">
                <a:solidFill>
                  <a:srgbClr val="000000"/>
                </a:solidFill>
              </a:rPr>
              <a:t>My sin, not in part but the whole,</a:t>
            </a:r>
          </a:p>
          <a:p>
            <a:pPr eaLnBrk="0" fontAlgn="base" hangingPunct="0">
              <a:spcBef>
                <a:spcPct val="0"/>
              </a:spcBef>
              <a:spcAft>
                <a:spcPct val="0"/>
              </a:spcAft>
            </a:pPr>
            <a:r>
              <a:rPr lang="en-US" smtClean="0">
                <a:solidFill>
                  <a:srgbClr val="000000"/>
                </a:solidFill>
              </a:rPr>
              <a:t>Is nailed to the cross and I bear it no more:</a:t>
            </a:r>
          </a:p>
          <a:p>
            <a:pPr eaLnBrk="0" fontAlgn="base" hangingPunct="0">
              <a:spcBef>
                <a:spcPct val="0"/>
              </a:spcBef>
              <a:spcAft>
                <a:spcPct val="0"/>
              </a:spcAft>
            </a:pPr>
            <a:r>
              <a:rPr lang="en-US" smtClean="0">
                <a:solidFill>
                  <a:srgbClr val="000000"/>
                </a:solidFill>
              </a:rPr>
              <a:t>Praise the Lord, praise the Lord, O my soul!</a:t>
            </a:r>
          </a:p>
        </p:txBody>
      </p:sp>
      <p:pic>
        <p:nvPicPr>
          <p:cNvPr id="8195" name="Picture 13" descr="ItIsW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6"/>
          <p:cNvSpPr>
            <a:spLocks noGrp="1" noChangeArrowheads="1"/>
          </p:cNvSpPr>
          <p:nvPr>
            <p:ph type="title"/>
          </p:nvPr>
        </p:nvSpPr>
        <p:spPr>
          <a:xfrm>
            <a:off x="152400" y="127001"/>
            <a:ext cx="7772400" cy="317500"/>
          </a:xfrm>
        </p:spPr>
        <p:txBody>
          <a:bodyPr/>
          <a:lstStyle/>
          <a:p>
            <a:pPr algn="l"/>
            <a:r>
              <a:rPr lang="en-US" sz="2800">
                <a:solidFill>
                  <a:schemeClr val="tx1"/>
                </a:solidFill>
                <a:latin typeface="Arial" charset="0"/>
              </a:rPr>
              <a:t>3 - It Is Well With My Soul</a:t>
            </a:r>
          </a:p>
        </p:txBody>
      </p:sp>
      <p:sp>
        <p:nvSpPr>
          <p:cNvPr id="8197" name="Text Box 7"/>
          <p:cNvSpPr txBox="1">
            <a:spLocks noChangeArrowheads="1"/>
          </p:cNvSpPr>
          <p:nvPr/>
        </p:nvSpPr>
        <p:spPr bwMode="auto">
          <a:xfrm>
            <a:off x="228600" y="5080001"/>
            <a:ext cx="2298128" cy="58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1600">
                <a:solidFill>
                  <a:srgbClr val="000000"/>
                </a:solidFill>
              </a:rPr>
              <a:t>Words by: H. G. Spafford</a:t>
            </a:r>
          </a:p>
          <a:p>
            <a:pPr eaLnBrk="0" fontAlgn="base" hangingPunct="0">
              <a:spcBef>
                <a:spcPct val="0"/>
              </a:spcBef>
              <a:spcAft>
                <a:spcPct val="0"/>
              </a:spcAft>
            </a:pPr>
            <a:r>
              <a:rPr lang="en-US" sz="1600">
                <a:solidFill>
                  <a:srgbClr val="000000"/>
                </a:solidFill>
              </a:rPr>
              <a:t>Music by: P. P. Bliss</a:t>
            </a:r>
          </a:p>
        </p:txBody>
      </p:sp>
      <p:sp>
        <p:nvSpPr>
          <p:cNvPr id="8198" name="Text Box 8"/>
          <p:cNvSpPr txBox="1">
            <a:spLocks noChangeArrowheads="1"/>
          </p:cNvSpPr>
          <p:nvPr/>
        </p:nvSpPr>
        <p:spPr bwMode="auto">
          <a:xfrm>
            <a:off x="6594477" y="5461001"/>
            <a:ext cx="2569869" cy="3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1400">
                <a:solidFill>
                  <a:srgbClr val="000000"/>
                </a:solidFill>
              </a:rPr>
              <a:t>© 2001 The Paperless Hymnal™</a:t>
            </a:r>
          </a:p>
        </p:txBody>
      </p:sp>
    </p:spTree>
    <p:extLst>
      <p:ext uri="{BB962C8B-B14F-4D97-AF65-F5344CB8AC3E}">
        <p14:creationId xmlns:p14="http://schemas.microsoft.com/office/powerpoint/2010/main" val="606417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ItIsW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6"/>
          <p:cNvSpPr>
            <a:spLocks noGrp="1" noChangeArrowheads="1"/>
          </p:cNvSpPr>
          <p:nvPr>
            <p:ph type="title"/>
          </p:nvPr>
        </p:nvSpPr>
        <p:spPr>
          <a:xfrm>
            <a:off x="152400" y="127001"/>
            <a:ext cx="7772400" cy="317500"/>
          </a:xfrm>
        </p:spPr>
        <p:txBody>
          <a:bodyPr/>
          <a:lstStyle/>
          <a:p>
            <a:pPr algn="l"/>
            <a:r>
              <a:rPr lang="en-US" sz="2800">
                <a:solidFill>
                  <a:schemeClr val="tx1"/>
                </a:solidFill>
                <a:latin typeface="Arial" charset="0"/>
              </a:rPr>
              <a:t>3 - It Is Well With My Soul</a:t>
            </a:r>
          </a:p>
        </p:txBody>
      </p:sp>
      <p:sp>
        <p:nvSpPr>
          <p:cNvPr id="9220" name="Text Box 7"/>
          <p:cNvSpPr txBox="1">
            <a:spLocks noChangeArrowheads="1"/>
          </p:cNvSpPr>
          <p:nvPr/>
        </p:nvSpPr>
        <p:spPr bwMode="auto">
          <a:xfrm>
            <a:off x="6594477" y="5461001"/>
            <a:ext cx="2569869" cy="3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1400">
                <a:solidFill>
                  <a:srgbClr val="000000"/>
                </a:solidFill>
              </a:rPr>
              <a:t>© 2001 The Paperless Hymnal™</a:t>
            </a:r>
          </a:p>
        </p:txBody>
      </p:sp>
    </p:spTree>
    <p:extLst>
      <p:ext uri="{BB962C8B-B14F-4D97-AF65-F5344CB8AC3E}">
        <p14:creationId xmlns:p14="http://schemas.microsoft.com/office/powerpoint/2010/main" val="2947612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812928" y="1622426"/>
            <a:ext cx="4232247" cy="830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00"/>
                </a:solidFill>
              </a:rPr>
              <a:t>It is well with my soul,</a:t>
            </a:r>
          </a:p>
          <a:p>
            <a:pPr eaLnBrk="0" fontAlgn="base" hangingPunct="0">
              <a:spcBef>
                <a:spcPct val="0"/>
              </a:spcBef>
              <a:spcAft>
                <a:spcPct val="0"/>
              </a:spcAft>
            </a:pPr>
            <a:r>
              <a:rPr lang="en-US" smtClean="0">
                <a:solidFill>
                  <a:srgbClr val="000000"/>
                </a:solidFill>
              </a:rPr>
              <a:t>It is well, it is well with my soul.</a:t>
            </a:r>
          </a:p>
        </p:txBody>
      </p:sp>
      <p:pic>
        <p:nvPicPr>
          <p:cNvPr id="10243" name="Picture 3" descr="ItIsW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Grp="1" noChangeArrowheads="1"/>
          </p:cNvSpPr>
          <p:nvPr>
            <p:ph type="title"/>
          </p:nvPr>
        </p:nvSpPr>
        <p:spPr>
          <a:xfrm>
            <a:off x="152400" y="127001"/>
            <a:ext cx="7772400" cy="317500"/>
          </a:xfrm>
        </p:spPr>
        <p:txBody>
          <a:bodyPr/>
          <a:lstStyle/>
          <a:p>
            <a:pPr algn="l"/>
            <a:r>
              <a:rPr lang="en-US" sz="2800">
                <a:solidFill>
                  <a:schemeClr val="tx1"/>
                </a:solidFill>
                <a:latin typeface="Arial" charset="0"/>
              </a:rPr>
              <a:t>c - It Is Well With My Soul</a:t>
            </a:r>
          </a:p>
        </p:txBody>
      </p:sp>
      <p:sp>
        <p:nvSpPr>
          <p:cNvPr id="10245" name="Text Box 5"/>
          <p:cNvSpPr txBox="1">
            <a:spLocks noChangeArrowheads="1"/>
          </p:cNvSpPr>
          <p:nvPr/>
        </p:nvSpPr>
        <p:spPr bwMode="auto">
          <a:xfrm>
            <a:off x="6594477" y="5461001"/>
            <a:ext cx="2569869" cy="3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1400">
                <a:solidFill>
                  <a:srgbClr val="000000"/>
                </a:solidFill>
              </a:rPr>
              <a:t>© 2001 The Paperless Hymnal™</a:t>
            </a:r>
          </a:p>
        </p:txBody>
      </p:sp>
    </p:spTree>
    <p:extLst>
      <p:ext uri="{BB962C8B-B14F-4D97-AF65-F5344CB8AC3E}">
        <p14:creationId xmlns:p14="http://schemas.microsoft.com/office/powerpoint/2010/main" val="1918449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9"/>
          <p:cNvSpPr txBox="1">
            <a:spLocks noChangeArrowheads="1"/>
          </p:cNvSpPr>
          <p:nvPr/>
        </p:nvSpPr>
        <p:spPr bwMode="auto">
          <a:xfrm>
            <a:off x="1965326" y="1495425"/>
            <a:ext cx="6837126" cy="1938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00"/>
                </a:solidFill>
              </a:rPr>
              <a:t>4.</a:t>
            </a:r>
          </a:p>
          <a:p>
            <a:pPr eaLnBrk="0" fontAlgn="base" hangingPunct="0">
              <a:spcBef>
                <a:spcPct val="0"/>
              </a:spcBef>
              <a:spcAft>
                <a:spcPct val="0"/>
              </a:spcAft>
            </a:pPr>
            <a:r>
              <a:rPr lang="en-US" smtClean="0">
                <a:solidFill>
                  <a:srgbClr val="000000"/>
                </a:solidFill>
              </a:rPr>
              <a:t>And, Lord, haste the day when the faith shall be sight,</a:t>
            </a:r>
          </a:p>
          <a:p>
            <a:pPr eaLnBrk="0" fontAlgn="base" hangingPunct="0">
              <a:spcBef>
                <a:spcPct val="0"/>
              </a:spcBef>
              <a:spcAft>
                <a:spcPct val="0"/>
              </a:spcAft>
            </a:pPr>
            <a:r>
              <a:rPr lang="en-US" smtClean="0">
                <a:solidFill>
                  <a:srgbClr val="000000"/>
                </a:solidFill>
              </a:rPr>
              <a:t>The clouds be rolled back as a scroll,</a:t>
            </a:r>
          </a:p>
          <a:p>
            <a:pPr eaLnBrk="0" fontAlgn="base" hangingPunct="0">
              <a:spcBef>
                <a:spcPct val="0"/>
              </a:spcBef>
              <a:spcAft>
                <a:spcPct val="0"/>
              </a:spcAft>
            </a:pPr>
            <a:r>
              <a:rPr lang="en-US" smtClean="0">
                <a:solidFill>
                  <a:srgbClr val="000000"/>
                </a:solidFill>
              </a:rPr>
              <a:t>The trump shall resound and the Lord shall descend,</a:t>
            </a:r>
          </a:p>
          <a:p>
            <a:pPr eaLnBrk="0" fontAlgn="base" hangingPunct="0">
              <a:spcBef>
                <a:spcPct val="0"/>
              </a:spcBef>
              <a:spcAft>
                <a:spcPct val="0"/>
              </a:spcAft>
            </a:pPr>
            <a:r>
              <a:rPr lang="en-US" smtClean="0">
                <a:solidFill>
                  <a:srgbClr val="000000"/>
                </a:solidFill>
              </a:rPr>
              <a:t>"Even so" it is well with my soul.</a:t>
            </a:r>
          </a:p>
        </p:txBody>
      </p:sp>
      <p:pic>
        <p:nvPicPr>
          <p:cNvPr id="11267" name="Picture 13" descr="ItIsW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6"/>
          <p:cNvSpPr>
            <a:spLocks noGrp="1" noChangeArrowheads="1"/>
          </p:cNvSpPr>
          <p:nvPr>
            <p:ph type="title"/>
          </p:nvPr>
        </p:nvSpPr>
        <p:spPr>
          <a:xfrm>
            <a:off x="152400" y="127001"/>
            <a:ext cx="7772400" cy="317500"/>
          </a:xfrm>
        </p:spPr>
        <p:txBody>
          <a:bodyPr/>
          <a:lstStyle/>
          <a:p>
            <a:pPr algn="l"/>
            <a:r>
              <a:rPr lang="en-US" sz="2800">
                <a:solidFill>
                  <a:schemeClr val="tx1"/>
                </a:solidFill>
                <a:latin typeface="Arial" charset="0"/>
              </a:rPr>
              <a:t>4 - It Is Well With My Soul</a:t>
            </a:r>
          </a:p>
        </p:txBody>
      </p:sp>
      <p:sp>
        <p:nvSpPr>
          <p:cNvPr id="11269" name="Text Box 7"/>
          <p:cNvSpPr txBox="1">
            <a:spLocks noChangeArrowheads="1"/>
          </p:cNvSpPr>
          <p:nvPr/>
        </p:nvSpPr>
        <p:spPr bwMode="auto">
          <a:xfrm>
            <a:off x="228600" y="5080001"/>
            <a:ext cx="2298128" cy="58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1600">
                <a:solidFill>
                  <a:srgbClr val="000000"/>
                </a:solidFill>
              </a:rPr>
              <a:t>Words by: H. G. Spafford</a:t>
            </a:r>
          </a:p>
          <a:p>
            <a:pPr eaLnBrk="0" fontAlgn="base" hangingPunct="0">
              <a:spcBef>
                <a:spcPct val="0"/>
              </a:spcBef>
              <a:spcAft>
                <a:spcPct val="0"/>
              </a:spcAft>
            </a:pPr>
            <a:r>
              <a:rPr lang="en-US" sz="1600">
                <a:solidFill>
                  <a:srgbClr val="000000"/>
                </a:solidFill>
              </a:rPr>
              <a:t>Music by: P. P. Bliss</a:t>
            </a:r>
          </a:p>
        </p:txBody>
      </p:sp>
      <p:sp>
        <p:nvSpPr>
          <p:cNvPr id="11270" name="Text Box 8"/>
          <p:cNvSpPr txBox="1">
            <a:spLocks noChangeArrowheads="1"/>
          </p:cNvSpPr>
          <p:nvPr/>
        </p:nvSpPr>
        <p:spPr bwMode="auto">
          <a:xfrm>
            <a:off x="6594477" y="5461001"/>
            <a:ext cx="2569869" cy="3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1400">
                <a:solidFill>
                  <a:srgbClr val="000000"/>
                </a:solidFill>
              </a:rPr>
              <a:t>© 2001 The Paperless Hymnal™</a:t>
            </a:r>
          </a:p>
        </p:txBody>
      </p:sp>
    </p:spTree>
    <p:extLst>
      <p:ext uri="{BB962C8B-B14F-4D97-AF65-F5344CB8AC3E}">
        <p14:creationId xmlns:p14="http://schemas.microsoft.com/office/powerpoint/2010/main" val="20663770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1" descr="ItIsW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6"/>
          <p:cNvSpPr>
            <a:spLocks noGrp="1" noChangeArrowheads="1"/>
          </p:cNvSpPr>
          <p:nvPr>
            <p:ph type="title"/>
          </p:nvPr>
        </p:nvSpPr>
        <p:spPr>
          <a:xfrm>
            <a:off x="152400" y="127001"/>
            <a:ext cx="7772400" cy="317500"/>
          </a:xfrm>
        </p:spPr>
        <p:txBody>
          <a:bodyPr/>
          <a:lstStyle/>
          <a:p>
            <a:pPr algn="l"/>
            <a:r>
              <a:rPr lang="en-US" sz="2800">
                <a:solidFill>
                  <a:schemeClr val="tx1"/>
                </a:solidFill>
                <a:latin typeface="Arial" charset="0"/>
              </a:rPr>
              <a:t>4 - It Is Well With My Soul</a:t>
            </a:r>
          </a:p>
        </p:txBody>
      </p:sp>
      <p:sp>
        <p:nvSpPr>
          <p:cNvPr id="12292" name="Text Box 7"/>
          <p:cNvSpPr txBox="1">
            <a:spLocks noChangeArrowheads="1"/>
          </p:cNvSpPr>
          <p:nvPr/>
        </p:nvSpPr>
        <p:spPr bwMode="auto">
          <a:xfrm>
            <a:off x="6594477" y="5461001"/>
            <a:ext cx="2569869" cy="3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1400">
                <a:solidFill>
                  <a:srgbClr val="000000"/>
                </a:solidFill>
              </a:rPr>
              <a:t>© 2001 The Paperless Hymnal™</a:t>
            </a:r>
          </a:p>
        </p:txBody>
      </p:sp>
    </p:spTree>
    <p:extLst>
      <p:ext uri="{BB962C8B-B14F-4D97-AF65-F5344CB8AC3E}">
        <p14:creationId xmlns:p14="http://schemas.microsoft.com/office/powerpoint/2010/main" val="3496194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812928" y="1622426"/>
            <a:ext cx="4232247" cy="830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00"/>
                </a:solidFill>
              </a:rPr>
              <a:t>It is well with my soul,</a:t>
            </a:r>
          </a:p>
          <a:p>
            <a:pPr eaLnBrk="0" fontAlgn="base" hangingPunct="0">
              <a:spcBef>
                <a:spcPct val="0"/>
              </a:spcBef>
              <a:spcAft>
                <a:spcPct val="0"/>
              </a:spcAft>
            </a:pPr>
            <a:r>
              <a:rPr lang="en-US" smtClean="0">
                <a:solidFill>
                  <a:srgbClr val="000000"/>
                </a:solidFill>
              </a:rPr>
              <a:t>It is well, it is well with my soul.</a:t>
            </a:r>
          </a:p>
        </p:txBody>
      </p:sp>
      <p:pic>
        <p:nvPicPr>
          <p:cNvPr id="13315" name="Picture 3" descr="ItIsW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4"/>
          <p:cNvSpPr>
            <a:spLocks noGrp="1" noChangeArrowheads="1"/>
          </p:cNvSpPr>
          <p:nvPr>
            <p:ph type="title"/>
          </p:nvPr>
        </p:nvSpPr>
        <p:spPr>
          <a:xfrm>
            <a:off x="152400" y="127001"/>
            <a:ext cx="7772400" cy="317500"/>
          </a:xfrm>
        </p:spPr>
        <p:txBody>
          <a:bodyPr/>
          <a:lstStyle/>
          <a:p>
            <a:pPr algn="l"/>
            <a:r>
              <a:rPr lang="en-US" sz="2800">
                <a:solidFill>
                  <a:schemeClr val="tx1"/>
                </a:solidFill>
                <a:latin typeface="Arial" charset="0"/>
              </a:rPr>
              <a:t>c - It Is Well With My Soul</a:t>
            </a:r>
          </a:p>
        </p:txBody>
      </p:sp>
      <p:sp>
        <p:nvSpPr>
          <p:cNvPr id="13317" name="Text Box 5"/>
          <p:cNvSpPr txBox="1">
            <a:spLocks noChangeArrowheads="1"/>
          </p:cNvSpPr>
          <p:nvPr/>
        </p:nvSpPr>
        <p:spPr bwMode="auto">
          <a:xfrm>
            <a:off x="6594477" y="5461001"/>
            <a:ext cx="2569869" cy="3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1400">
                <a:solidFill>
                  <a:srgbClr val="000000"/>
                </a:solidFill>
              </a:rPr>
              <a:t>© 2001 The Paperless Hymnal™</a:t>
            </a:r>
          </a:p>
        </p:txBody>
      </p:sp>
    </p:spTree>
    <p:extLst>
      <p:ext uri="{BB962C8B-B14F-4D97-AF65-F5344CB8AC3E}">
        <p14:creationId xmlns:p14="http://schemas.microsoft.com/office/powerpoint/2010/main" val="3233323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257300"/>
            <a:ext cx="8314113" cy="4191000"/>
          </a:xfrm>
        </p:spPr>
        <p:txBody>
          <a:bodyPr>
            <a:normAutofit/>
          </a:bodyPr>
          <a:lstStyle/>
          <a:p>
            <a:pPr marL="0" indent="0" algn="ctr">
              <a:buNone/>
            </a:pPr>
            <a:r>
              <a:rPr lang="en-US" sz="4000" i="1" dirty="0">
                <a:solidFill>
                  <a:schemeClr val="bg1"/>
                </a:solidFill>
              </a:rPr>
              <a:t>“The steps of a man are established by the Lord; and He delights in his way. When he falls, he shall not be hurled headlong; because the Lord is the One who holds his hand.”</a:t>
            </a:r>
          </a:p>
        </p:txBody>
      </p:sp>
      <p:sp>
        <p:nvSpPr>
          <p:cNvPr id="4" name="Rectangle 3"/>
          <p:cNvSpPr/>
          <p:nvPr/>
        </p:nvSpPr>
        <p:spPr>
          <a:xfrm>
            <a:off x="1066800" y="128848"/>
            <a:ext cx="6834995" cy="1323437"/>
          </a:xfrm>
          <a:prstGeom prst="rect">
            <a:avLst/>
          </a:prstGeom>
          <a:noFill/>
        </p:spPr>
        <p:txBody>
          <a:bodyPr wrap="square" lIns="91439" tIns="45719" rIns="91439" bIns="45719">
            <a:spAutoFit/>
          </a:bodyPr>
          <a:lstStyle/>
          <a:p>
            <a:pPr algn="ctr"/>
            <a:r>
              <a:rPr lang="en-US" sz="8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Psalm 37:23,24</a:t>
            </a:r>
          </a:p>
        </p:txBody>
      </p:sp>
    </p:spTree>
    <p:extLst>
      <p:ext uri="{BB962C8B-B14F-4D97-AF65-F5344CB8AC3E}">
        <p14:creationId xmlns:p14="http://schemas.microsoft.com/office/powerpoint/2010/main" val="14132193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1" y="1087700"/>
            <a:ext cx="8077200" cy="2123656"/>
          </a:xfrm>
          <a:prstGeom prst="rect">
            <a:avLst/>
          </a:prstGeom>
          <a:noFill/>
        </p:spPr>
        <p:txBody>
          <a:bodyPr wrap="square" lIns="91439" tIns="45719" rIns="91439" bIns="45719">
            <a:spAutoFit/>
          </a:bodyPr>
          <a:lstStyle/>
          <a:p>
            <a:pPr algn="ctr"/>
            <a:r>
              <a:rPr lang="en-US" sz="66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Handout</a:t>
            </a:r>
          </a:p>
          <a:p>
            <a:pPr algn="ctr"/>
            <a:r>
              <a:rPr lang="en-US" sz="66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“Hold My Hand”</a:t>
            </a:r>
          </a:p>
        </p:txBody>
      </p:sp>
    </p:spTree>
    <p:extLst>
      <p:ext uri="{BB962C8B-B14F-4D97-AF65-F5344CB8AC3E}">
        <p14:creationId xmlns:p14="http://schemas.microsoft.com/office/powerpoint/2010/main" val="13368513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1" y="1087701"/>
            <a:ext cx="8077200" cy="3139319"/>
          </a:xfrm>
          <a:prstGeom prst="rect">
            <a:avLst/>
          </a:prstGeom>
          <a:noFill/>
        </p:spPr>
        <p:txBody>
          <a:bodyPr wrap="square" lIns="91439" tIns="45719" rIns="91439" bIns="45719">
            <a:spAutoFit/>
          </a:bodyPr>
          <a:lstStyle/>
          <a:p>
            <a:pPr algn="ctr"/>
            <a:r>
              <a:rPr lang="en-US" sz="6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69</a:t>
            </a:r>
          </a:p>
          <a:p>
            <a:pPr algn="ctr"/>
            <a:r>
              <a:rPr lang="en-US" sz="6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“What A Friend </a:t>
            </a:r>
          </a:p>
          <a:p>
            <a:pPr algn="ctr"/>
            <a:r>
              <a:rPr lang="en-US" sz="6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We Have In Jesus”</a:t>
            </a:r>
          </a:p>
        </p:txBody>
      </p:sp>
    </p:spTree>
    <p:extLst>
      <p:ext uri="{BB962C8B-B14F-4D97-AF65-F5344CB8AC3E}">
        <p14:creationId xmlns:p14="http://schemas.microsoft.com/office/powerpoint/2010/main" val="20807044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975085"/>
            <a:ext cx="6849687" cy="4769703"/>
          </a:xfrm>
        </p:spPr>
        <p:txBody>
          <a:bodyPr>
            <a:noAutofit/>
          </a:bodyPr>
          <a:lstStyle/>
          <a:p>
            <a:pPr marL="342894" lvl="1" indent="-342894">
              <a:buFont typeface="Arial" pitchFamily="34" charset="0"/>
              <a:buChar char="•"/>
            </a:pPr>
            <a:r>
              <a:rPr lang="en-US" sz="3200" i="1" dirty="0">
                <a:solidFill>
                  <a:schemeClr val="bg1"/>
                </a:solidFill>
              </a:rPr>
              <a:t>Written by Joseph </a:t>
            </a:r>
            <a:r>
              <a:rPr lang="en-US" sz="3200" i="1" dirty="0" err="1">
                <a:solidFill>
                  <a:schemeClr val="bg1"/>
                </a:solidFill>
              </a:rPr>
              <a:t>Scriven</a:t>
            </a:r>
            <a:r>
              <a:rPr lang="en-US" sz="3200" i="1" dirty="0">
                <a:solidFill>
                  <a:schemeClr val="bg1"/>
                </a:solidFill>
              </a:rPr>
              <a:t>, 1855</a:t>
            </a:r>
          </a:p>
          <a:p>
            <a:pPr marL="342894" lvl="1" indent="-342894">
              <a:buFont typeface="Arial" pitchFamily="34" charset="0"/>
              <a:buChar char="•"/>
            </a:pPr>
            <a:r>
              <a:rPr lang="en-US" sz="3200" i="1" dirty="0" err="1">
                <a:solidFill>
                  <a:schemeClr val="bg1"/>
                </a:solidFill>
              </a:rPr>
              <a:t>Scriven</a:t>
            </a:r>
            <a:r>
              <a:rPr lang="en-US" sz="3200" i="1" dirty="0">
                <a:solidFill>
                  <a:schemeClr val="bg1"/>
                </a:solidFill>
              </a:rPr>
              <a:t> was born in 1819 in Dublin, and moved to Canada at the age of twenty-five. He was born into a wealthy family, received a fine education, and was even ready to be married. But on the eve of his wedding, </a:t>
            </a:r>
            <a:r>
              <a:rPr lang="en-US" sz="3200" i="1" dirty="0" err="1">
                <a:solidFill>
                  <a:schemeClr val="bg1"/>
                </a:solidFill>
              </a:rPr>
              <a:t>Scriven’s</a:t>
            </a:r>
            <a:r>
              <a:rPr lang="en-US" sz="3200" i="1" dirty="0">
                <a:solidFill>
                  <a:schemeClr val="bg1"/>
                </a:solidFill>
              </a:rPr>
              <a:t> fiancée drowned.</a:t>
            </a:r>
          </a:p>
        </p:txBody>
      </p:sp>
      <p:sp>
        <p:nvSpPr>
          <p:cNvPr id="4" name="Rectangle 3"/>
          <p:cNvSpPr/>
          <p:nvPr/>
        </p:nvSpPr>
        <p:spPr>
          <a:xfrm>
            <a:off x="1" y="114301"/>
            <a:ext cx="9143999" cy="769439"/>
          </a:xfrm>
          <a:prstGeom prst="rect">
            <a:avLst/>
          </a:prstGeom>
          <a:noFill/>
        </p:spPr>
        <p:txBody>
          <a:bodyPr wrap="square" lIns="91439" tIns="45719" rIns="91439" bIns="45719">
            <a:spAutoFit/>
          </a:bodyPr>
          <a:lstStyle/>
          <a:p>
            <a:pPr algn="ctr"/>
            <a:r>
              <a:rPr lang="en-US" sz="44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“What A Friend We Have In Jesus”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1458" y="1546303"/>
            <a:ext cx="2514600" cy="2514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7257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1257300"/>
            <a:ext cx="8839200" cy="3771636"/>
          </a:xfrm>
        </p:spPr>
        <p:txBody>
          <a:bodyPr>
            <a:normAutofit lnSpcReduction="10000"/>
          </a:bodyPr>
          <a:lstStyle/>
          <a:p>
            <a:pPr marL="0" indent="0">
              <a:buNone/>
            </a:pPr>
            <a:r>
              <a:rPr lang="en-US" sz="3600" i="1" dirty="0">
                <a:solidFill>
                  <a:schemeClr val="bg1"/>
                </a:solidFill>
              </a:rPr>
              <a:t>Then Moses and the children of Israel sang this song to the Lord, and spoke, saying:</a:t>
            </a:r>
          </a:p>
          <a:p>
            <a:pPr marL="0" indent="0">
              <a:buNone/>
            </a:pPr>
            <a:r>
              <a:rPr lang="en-US" sz="3600" i="1" dirty="0">
                <a:solidFill>
                  <a:schemeClr val="bg1"/>
                </a:solidFill>
              </a:rPr>
              <a:t>	“I will sing to the Lord,</a:t>
            </a:r>
          </a:p>
          <a:p>
            <a:pPr marL="0" indent="0">
              <a:buNone/>
            </a:pPr>
            <a:r>
              <a:rPr lang="en-US" sz="3600" i="1" dirty="0">
                <a:solidFill>
                  <a:schemeClr val="bg1"/>
                </a:solidFill>
              </a:rPr>
              <a:t>	For </a:t>
            </a:r>
            <a:r>
              <a:rPr lang="en-US" sz="3600" i="1" u="sng" dirty="0">
                <a:solidFill>
                  <a:schemeClr val="bg1"/>
                </a:solidFill>
              </a:rPr>
              <a:t>He has triumphed gloriously</a:t>
            </a:r>
            <a:r>
              <a:rPr lang="en-US" sz="3600" i="1" dirty="0">
                <a:solidFill>
                  <a:schemeClr val="bg1"/>
                </a:solidFill>
              </a:rPr>
              <a:t>!</a:t>
            </a:r>
          </a:p>
          <a:p>
            <a:pPr marL="0" indent="0">
              <a:buNone/>
            </a:pPr>
            <a:r>
              <a:rPr lang="en-US" sz="3600" i="1" dirty="0">
                <a:solidFill>
                  <a:schemeClr val="bg1"/>
                </a:solidFill>
              </a:rPr>
              <a:t>	The horse and its rider</a:t>
            </a:r>
          </a:p>
          <a:p>
            <a:pPr marL="0" indent="0">
              <a:buNone/>
            </a:pPr>
            <a:r>
              <a:rPr lang="en-US" sz="3600" i="1" dirty="0">
                <a:solidFill>
                  <a:schemeClr val="bg1"/>
                </a:solidFill>
              </a:rPr>
              <a:t>	He has thrown into the sea!</a:t>
            </a:r>
          </a:p>
        </p:txBody>
      </p:sp>
      <p:sp>
        <p:nvSpPr>
          <p:cNvPr id="4" name="Rectangle 3"/>
          <p:cNvSpPr/>
          <p:nvPr/>
        </p:nvSpPr>
        <p:spPr>
          <a:xfrm>
            <a:off x="23008" y="114301"/>
            <a:ext cx="9120993" cy="1323437"/>
          </a:xfrm>
          <a:prstGeom prst="rect">
            <a:avLst/>
          </a:prstGeom>
          <a:noFill/>
        </p:spPr>
        <p:txBody>
          <a:bodyPr wrap="square" lIns="91439" tIns="45719" rIns="91439" bIns="45719">
            <a:spAutoFit/>
          </a:bodyPr>
          <a:lstStyle/>
          <a:p>
            <a:pPr algn="ctr"/>
            <a:r>
              <a:rPr lang="en-US" sz="8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Exodus 15:1</a:t>
            </a:r>
          </a:p>
        </p:txBody>
      </p:sp>
    </p:spTree>
    <p:extLst>
      <p:ext uri="{BB962C8B-B14F-4D97-AF65-F5344CB8AC3E}">
        <p14:creationId xmlns:p14="http://schemas.microsoft.com/office/powerpoint/2010/main" val="28970126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1" y="20090"/>
            <a:ext cx="6562899" cy="5411585"/>
          </a:xfrm>
        </p:spPr>
        <p:txBody>
          <a:bodyPr>
            <a:noAutofit/>
          </a:bodyPr>
          <a:lstStyle/>
          <a:p>
            <a:pPr marL="0" lvl="1" indent="0">
              <a:buNone/>
            </a:pPr>
            <a:r>
              <a:rPr lang="en-US" sz="2600" i="1" dirty="0">
                <a:solidFill>
                  <a:schemeClr val="bg1"/>
                </a:solidFill>
              </a:rPr>
              <a:t>“One afternoon he was seen walking down the streets of Port Hope, where he lived, dressed as a plain workingman and carrying a saw horse and a saw on his mission of help. A citizen, noticing that a friend recognized him, said: ‘Do you know that man? What is his name and where does he live? I want some one to cut wood and I find it difficult to get a sober man to do the work faithfully.’ ‘But you can’t get that man,’ was the reply. ‘That is Mr. </a:t>
            </a:r>
            <a:r>
              <a:rPr lang="en-US" sz="2600" i="1" dirty="0" err="1">
                <a:solidFill>
                  <a:schemeClr val="bg1"/>
                </a:solidFill>
              </a:rPr>
              <a:t>Scriven</a:t>
            </a:r>
            <a:r>
              <a:rPr lang="en-US" sz="2600" i="1" dirty="0">
                <a:solidFill>
                  <a:schemeClr val="bg1"/>
                </a:solidFill>
              </a:rPr>
              <a:t>. He won’t cut wood for you.’ ‘Why not?’ queried the gentleman. ‘Because you are able to pay for it. He only saws wood for poor widows and sick people’” (</a:t>
            </a:r>
            <a:r>
              <a:rPr lang="en-US" sz="2600" i="1" dirty="0" err="1">
                <a:solidFill>
                  <a:schemeClr val="bg1"/>
                </a:solidFill>
              </a:rPr>
              <a:t>Sankey</a:t>
            </a:r>
            <a:r>
              <a:rPr lang="en-US" sz="2600" i="1" dirty="0">
                <a:solidFill>
                  <a:schemeClr val="bg1"/>
                </a:solidFill>
              </a:rPr>
              <a:t>, 334).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09700"/>
            <a:ext cx="2057400" cy="2057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2660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4" y="975085"/>
            <a:ext cx="8983287" cy="4473216"/>
          </a:xfrm>
        </p:spPr>
        <p:txBody>
          <a:bodyPr>
            <a:noAutofit/>
          </a:bodyPr>
          <a:lstStyle/>
          <a:p>
            <a:pPr marL="342894" lvl="1" indent="-342894">
              <a:buFont typeface="Arial" pitchFamily="34" charset="0"/>
              <a:buChar char="•"/>
            </a:pPr>
            <a:r>
              <a:rPr lang="en-US" sz="3600" i="1" dirty="0">
                <a:solidFill>
                  <a:schemeClr val="bg1"/>
                </a:solidFill>
              </a:rPr>
              <a:t>First, we need to come to an understanding of the kind of friend that Christ is to all of us. 	Rom. 5:6-8</a:t>
            </a:r>
          </a:p>
          <a:p>
            <a:pPr marL="342894" lvl="1" indent="-342894">
              <a:buFont typeface="Arial" pitchFamily="34" charset="0"/>
              <a:buChar char="•"/>
            </a:pPr>
            <a:r>
              <a:rPr lang="en-US" sz="3600" i="1" dirty="0">
                <a:solidFill>
                  <a:schemeClr val="bg1"/>
                </a:solidFill>
              </a:rPr>
              <a:t>Being obedient to Christ.</a:t>
            </a:r>
          </a:p>
          <a:p>
            <a:pPr marL="742936" lvl="2" indent="-342894" algn="just"/>
            <a:r>
              <a:rPr lang="en-US" sz="3200" i="1" dirty="0">
                <a:solidFill>
                  <a:schemeClr val="bg1"/>
                </a:solidFill>
              </a:rPr>
              <a:t>“Greater love has no man than this, that he lay down his life for his friends. You are my friends if you do what I command you.” – </a:t>
            </a:r>
            <a:r>
              <a:rPr lang="en-US" sz="3200" i="1" dirty="0" err="1">
                <a:solidFill>
                  <a:schemeClr val="bg1"/>
                </a:solidFill>
              </a:rPr>
              <a:t>Jn</a:t>
            </a:r>
            <a:r>
              <a:rPr lang="en-US" sz="3200" i="1" dirty="0">
                <a:solidFill>
                  <a:schemeClr val="bg1"/>
                </a:solidFill>
              </a:rPr>
              <a:t> 15:14</a:t>
            </a:r>
          </a:p>
        </p:txBody>
      </p:sp>
      <p:sp>
        <p:nvSpPr>
          <p:cNvPr id="4" name="Rectangle 3"/>
          <p:cNvSpPr/>
          <p:nvPr/>
        </p:nvSpPr>
        <p:spPr>
          <a:xfrm>
            <a:off x="1" y="114300"/>
            <a:ext cx="9143999" cy="830995"/>
          </a:xfrm>
          <a:prstGeom prst="rect">
            <a:avLst/>
          </a:prstGeom>
          <a:noFill/>
        </p:spPr>
        <p:txBody>
          <a:bodyPr wrap="square" lIns="91439" tIns="45719" rIns="91439" bIns="45719">
            <a:spAutoFit/>
          </a:bodyPr>
          <a:lstStyle/>
          <a:p>
            <a:pPr algn="ctr"/>
            <a:r>
              <a:rPr lang="en-US" sz="48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“Being Friends With The Savior”</a:t>
            </a:r>
          </a:p>
        </p:txBody>
      </p:sp>
    </p:spTree>
    <p:extLst>
      <p:ext uri="{BB962C8B-B14F-4D97-AF65-F5344CB8AC3E}">
        <p14:creationId xmlns:p14="http://schemas.microsoft.com/office/powerpoint/2010/main" val="7033333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942944"/>
            <a:ext cx="8534400" cy="4769703"/>
          </a:xfrm>
        </p:spPr>
        <p:txBody>
          <a:bodyPr>
            <a:noAutofit/>
          </a:bodyPr>
          <a:lstStyle/>
          <a:p>
            <a:pPr marL="342894" lvl="1" indent="-342894">
              <a:buFont typeface="Arial" pitchFamily="34" charset="0"/>
              <a:buChar char="•"/>
            </a:pPr>
            <a:r>
              <a:rPr lang="en-US" sz="4000" i="1" dirty="0">
                <a:solidFill>
                  <a:schemeClr val="bg1"/>
                </a:solidFill>
              </a:rPr>
              <a:t>Finally, once we have made our lives right with God we need to extend the same friendship to our brethren.</a:t>
            </a:r>
          </a:p>
          <a:p>
            <a:pPr marL="742936" lvl="2" indent="-342894"/>
            <a:r>
              <a:rPr lang="en-US" sz="3600" i="1" dirty="0">
                <a:solidFill>
                  <a:schemeClr val="bg1"/>
                </a:solidFill>
              </a:rPr>
              <a:t>“Beloved, if God so loved us, we also ought to love one another” (1 </a:t>
            </a:r>
            <a:r>
              <a:rPr lang="en-US" sz="3600" i="1" dirty="0" err="1">
                <a:solidFill>
                  <a:schemeClr val="bg1"/>
                </a:solidFill>
              </a:rPr>
              <a:t>Jn</a:t>
            </a:r>
            <a:r>
              <a:rPr lang="en-US" sz="3600" i="1" dirty="0">
                <a:solidFill>
                  <a:schemeClr val="bg1"/>
                </a:solidFill>
              </a:rPr>
              <a:t> 4:11).</a:t>
            </a:r>
          </a:p>
        </p:txBody>
      </p:sp>
      <p:sp>
        <p:nvSpPr>
          <p:cNvPr id="4" name="Rectangle 3"/>
          <p:cNvSpPr/>
          <p:nvPr/>
        </p:nvSpPr>
        <p:spPr>
          <a:xfrm>
            <a:off x="0" y="114300"/>
            <a:ext cx="9144000" cy="830995"/>
          </a:xfrm>
          <a:prstGeom prst="rect">
            <a:avLst/>
          </a:prstGeom>
          <a:noFill/>
        </p:spPr>
        <p:txBody>
          <a:bodyPr wrap="square" lIns="91439" tIns="45719" rIns="91439" bIns="45719">
            <a:spAutoFit/>
          </a:bodyPr>
          <a:lstStyle/>
          <a:p>
            <a:pPr algn="ctr"/>
            <a:r>
              <a:rPr lang="en-US" sz="48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“Being Friends With The Savior”</a:t>
            </a:r>
          </a:p>
        </p:txBody>
      </p:sp>
    </p:spTree>
    <p:extLst>
      <p:ext uri="{BB962C8B-B14F-4D97-AF65-F5344CB8AC3E}">
        <p14:creationId xmlns:p14="http://schemas.microsoft.com/office/powerpoint/2010/main" val="2244079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 name="Text Box 29"/>
          <p:cNvSpPr txBox="1">
            <a:spLocks noChangeArrowheads="1"/>
          </p:cNvSpPr>
          <p:nvPr/>
        </p:nvSpPr>
        <p:spPr bwMode="auto">
          <a:xfrm>
            <a:off x="517528" y="1558396"/>
            <a:ext cx="4156905" cy="3416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p>
            <a:pPr eaLnBrk="0" fontAlgn="base" hangingPunct="0">
              <a:spcBef>
                <a:spcPct val="0"/>
              </a:spcBef>
              <a:spcAft>
                <a:spcPct val="0"/>
              </a:spcAft>
            </a:pPr>
            <a:r>
              <a:rPr lang="en-US" sz="2400">
                <a:solidFill>
                  <a:srgbClr val="000000"/>
                </a:solidFill>
              </a:rPr>
              <a:t>1.</a:t>
            </a:r>
          </a:p>
          <a:p>
            <a:pPr eaLnBrk="0" fontAlgn="base" hangingPunct="0">
              <a:spcBef>
                <a:spcPct val="0"/>
              </a:spcBef>
              <a:spcAft>
                <a:spcPct val="0"/>
              </a:spcAft>
            </a:pPr>
            <a:r>
              <a:rPr lang="en-US" sz="2400">
                <a:solidFill>
                  <a:srgbClr val="000000"/>
                </a:solidFill>
              </a:rPr>
              <a:t>What a Friend we have in Jesus,</a:t>
            </a:r>
          </a:p>
          <a:p>
            <a:pPr eaLnBrk="0" fontAlgn="base" hangingPunct="0">
              <a:spcBef>
                <a:spcPct val="0"/>
              </a:spcBef>
              <a:spcAft>
                <a:spcPct val="0"/>
              </a:spcAft>
            </a:pPr>
            <a:r>
              <a:rPr lang="en-US" sz="2400">
                <a:solidFill>
                  <a:srgbClr val="000000"/>
                </a:solidFill>
              </a:rPr>
              <a:t>All our sins and griefs to bear;</a:t>
            </a:r>
          </a:p>
          <a:p>
            <a:pPr eaLnBrk="0" fontAlgn="base" hangingPunct="0">
              <a:spcBef>
                <a:spcPct val="0"/>
              </a:spcBef>
              <a:spcAft>
                <a:spcPct val="0"/>
              </a:spcAft>
            </a:pPr>
            <a:r>
              <a:rPr lang="en-US" sz="2400">
                <a:solidFill>
                  <a:srgbClr val="000000"/>
                </a:solidFill>
              </a:rPr>
              <a:t>What a privilege to carry</a:t>
            </a:r>
          </a:p>
          <a:p>
            <a:pPr eaLnBrk="0" fontAlgn="base" hangingPunct="0">
              <a:spcBef>
                <a:spcPct val="0"/>
              </a:spcBef>
              <a:spcAft>
                <a:spcPct val="0"/>
              </a:spcAft>
            </a:pPr>
            <a:r>
              <a:rPr lang="en-US" sz="2400">
                <a:solidFill>
                  <a:srgbClr val="000000"/>
                </a:solidFill>
              </a:rPr>
              <a:t>Everything to God in prayer.</a:t>
            </a:r>
          </a:p>
          <a:p>
            <a:pPr eaLnBrk="0" fontAlgn="base" hangingPunct="0">
              <a:spcBef>
                <a:spcPct val="0"/>
              </a:spcBef>
              <a:spcAft>
                <a:spcPct val="0"/>
              </a:spcAft>
            </a:pPr>
            <a:r>
              <a:rPr lang="en-US" sz="2400">
                <a:solidFill>
                  <a:srgbClr val="000000"/>
                </a:solidFill>
              </a:rPr>
              <a:t>O what peace we often forfeit,</a:t>
            </a:r>
          </a:p>
          <a:p>
            <a:pPr eaLnBrk="0" fontAlgn="base" hangingPunct="0">
              <a:spcBef>
                <a:spcPct val="0"/>
              </a:spcBef>
              <a:spcAft>
                <a:spcPct val="0"/>
              </a:spcAft>
            </a:pPr>
            <a:r>
              <a:rPr lang="en-US" sz="2400">
                <a:solidFill>
                  <a:srgbClr val="000000"/>
                </a:solidFill>
              </a:rPr>
              <a:t>O what needless pain we bear,</a:t>
            </a:r>
          </a:p>
          <a:p>
            <a:pPr eaLnBrk="0" fontAlgn="base" hangingPunct="0">
              <a:spcBef>
                <a:spcPct val="0"/>
              </a:spcBef>
              <a:spcAft>
                <a:spcPct val="0"/>
              </a:spcAft>
            </a:pPr>
            <a:r>
              <a:rPr lang="en-US" sz="2400">
                <a:solidFill>
                  <a:srgbClr val="000000"/>
                </a:solidFill>
              </a:rPr>
              <a:t>All because we do not carry</a:t>
            </a:r>
          </a:p>
          <a:p>
            <a:pPr eaLnBrk="0" fontAlgn="base" hangingPunct="0">
              <a:spcBef>
                <a:spcPct val="0"/>
              </a:spcBef>
              <a:spcAft>
                <a:spcPct val="0"/>
              </a:spcAft>
            </a:pPr>
            <a:r>
              <a:rPr lang="en-US" sz="2400">
                <a:solidFill>
                  <a:srgbClr val="000000"/>
                </a:solidFill>
              </a:rPr>
              <a:t>Everything to God in prayer.</a:t>
            </a:r>
          </a:p>
        </p:txBody>
      </p:sp>
      <p:pic>
        <p:nvPicPr>
          <p:cNvPr id="2078" name="Picture 30" descr="F:\New Files\Tiff\WhatAFriendWeHaveInJesus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053" name="Rectangle 5"/>
          <p:cNvSpPr>
            <a:spLocks noGrp="1" noChangeArrowheads="1"/>
          </p:cNvSpPr>
          <p:nvPr>
            <p:ph type="title" idx="4294967295"/>
          </p:nvPr>
        </p:nvSpPr>
        <p:spPr>
          <a:xfrm>
            <a:off x="76200" y="127000"/>
            <a:ext cx="7772400" cy="254000"/>
          </a:xfrm>
        </p:spPr>
        <p:txBody>
          <a:bodyPr/>
          <a:lstStyle/>
          <a:p>
            <a:pPr algn="l"/>
            <a:r>
              <a:rPr lang="en-US" sz="2800">
                <a:solidFill>
                  <a:schemeClr val="tx1"/>
                </a:solidFill>
                <a:latin typeface="Arial" charset="0"/>
              </a:rPr>
              <a:t>1 – What a Friend We Have In Jesus</a:t>
            </a:r>
            <a:endParaRPr lang="en-US" sz="2800"/>
          </a:p>
        </p:txBody>
      </p:sp>
      <p:sp>
        <p:nvSpPr>
          <p:cNvPr id="2054" name="Text Box 6"/>
          <p:cNvSpPr txBox="1">
            <a:spLocks noChangeArrowheads="1"/>
          </p:cNvSpPr>
          <p:nvPr/>
        </p:nvSpPr>
        <p:spPr bwMode="auto">
          <a:xfrm>
            <a:off x="228604" y="5080002"/>
            <a:ext cx="3844925" cy="58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tIns="45719" rIns="91439" bIns="45719">
            <a:spAutoFit/>
          </a:bodyPr>
          <a:lstStyle/>
          <a:p>
            <a:pPr eaLnBrk="0" fontAlgn="base" hangingPunct="0">
              <a:spcBef>
                <a:spcPct val="0"/>
              </a:spcBef>
              <a:spcAft>
                <a:spcPct val="0"/>
              </a:spcAft>
            </a:pPr>
            <a:r>
              <a:rPr lang="en-US" sz="1600">
                <a:solidFill>
                  <a:srgbClr val="000000"/>
                </a:solidFill>
              </a:rPr>
              <a:t>Words: Joseph Scriven</a:t>
            </a:r>
          </a:p>
          <a:p>
            <a:pPr eaLnBrk="0" fontAlgn="base" hangingPunct="0">
              <a:spcBef>
                <a:spcPct val="0"/>
              </a:spcBef>
              <a:spcAft>
                <a:spcPct val="0"/>
              </a:spcAft>
            </a:pPr>
            <a:r>
              <a:rPr lang="en-US" sz="1600">
                <a:solidFill>
                  <a:srgbClr val="000000"/>
                </a:solidFill>
              </a:rPr>
              <a:t>Music: Charles C. Converse</a:t>
            </a:r>
          </a:p>
        </p:txBody>
      </p:sp>
      <p:sp>
        <p:nvSpPr>
          <p:cNvPr id="2056" name="Text Box 8"/>
          <p:cNvSpPr txBox="1">
            <a:spLocks noChangeArrowheads="1"/>
          </p:cNvSpPr>
          <p:nvPr/>
        </p:nvSpPr>
        <p:spPr bwMode="auto">
          <a:xfrm>
            <a:off x="6594479" y="5461001"/>
            <a:ext cx="2569869" cy="3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p>
            <a:pPr eaLnBrk="0" fontAlgn="base" hangingPunct="0">
              <a:spcBef>
                <a:spcPct val="0"/>
              </a:spcBef>
              <a:spcAft>
                <a:spcPct val="0"/>
              </a:spcAft>
            </a:pPr>
            <a:r>
              <a:rPr lang="en-US" sz="1400">
                <a:solidFill>
                  <a:srgbClr val="000000"/>
                </a:solidFill>
              </a:rPr>
              <a:t>© 2002 The Paperless Hymnal™</a:t>
            </a:r>
          </a:p>
        </p:txBody>
      </p:sp>
    </p:spTree>
    <p:extLst>
      <p:ext uri="{BB962C8B-B14F-4D97-AF65-F5344CB8AC3E}">
        <p14:creationId xmlns:p14="http://schemas.microsoft.com/office/powerpoint/2010/main" val="19894829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7" name="Picture 15" descr="F:\New Files\Tiff\WhatAFriendWeHaveInJesus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p:cNvSpPr>
            <a:spLocks noGrp="1" noChangeArrowheads="1"/>
          </p:cNvSpPr>
          <p:nvPr>
            <p:ph type="title" idx="4294967295"/>
          </p:nvPr>
        </p:nvSpPr>
        <p:spPr>
          <a:xfrm>
            <a:off x="76200" y="127000"/>
            <a:ext cx="7772400" cy="254000"/>
          </a:xfrm>
        </p:spPr>
        <p:txBody>
          <a:bodyPr/>
          <a:lstStyle/>
          <a:p>
            <a:pPr algn="l"/>
            <a:r>
              <a:rPr lang="en-US" sz="2800">
                <a:solidFill>
                  <a:schemeClr val="tx1"/>
                </a:solidFill>
                <a:latin typeface="Arial" charset="0"/>
              </a:rPr>
              <a:t>1 – What a Friend We Have In Jesus</a:t>
            </a:r>
          </a:p>
        </p:txBody>
      </p:sp>
      <p:sp>
        <p:nvSpPr>
          <p:cNvPr id="23556" name="Text Box 4"/>
          <p:cNvSpPr txBox="1">
            <a:spLocks noChangeArrowheads="1"/>
          </p:cNvSpPr>
          <p:nvPr/>
        </p:nvSpPr>
        <p:spPr bwMode="auto">
          <a:xfrm>
            <a:off x="6594479" y="5461001"/>
            <a:ext cx="2569869" cy="3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p>
            <a:pPr eaLnBrk="0" fontAlgn="base" hangingPunct="0">
              <a:spcBef>
                <a:spcPct val="0"/>
              </a:spcBef>
              <a:spcAft>
                <a:spcPct val="0"/>
              </a:spcAft>
            </a:pPr>
            <a:r>
              <a:rPr lang="en-US" sz="1400">
                <a:solidFill>
                  <a:srgbClr val="000000"/>
                </a:solidFill>
              </a:rPr>
              <a:t>© 2002 The Paperless Hymnal™</a:t>
            </a:r>
          </a:p>
        </p:txBody>
      </p:sp>
    </p:spTree>
    <p:extLst>
      <p:ext uri="{BB962C8B-B14F-4D97-AF65-F5344CB8AC3E}">
        <p14:creationId xmlns:p14="http://schemas.microsoft.com/office/powerpoint/2010/main" val="27587331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F:\New Files\Tiff\WhatAFriendWeHaveInJesus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3010" name="Rectangle 2"/>
          <p:cNvSpPr>
            <a:spLocks noGrp="1" noChangeArrowheads="1"/>
          </p:cNvSpPr>
          <p:nvPr>
            <p:ph type="title" idx="4294967295"/>
          </p:nvPr>
        </p:nvSpPr>
        <p:spPr>
          <a:xfrm>
            <a:off x="76200" y="127000"/>
            <a:ext cx="7772400" cy="254000"/>
          </a:xfrm>
        </p:spPr>
        <p:txBody>
          <a:bodyPr/>
          <a:lstStyle/>
          <a:p>
            <a:pPr algn="l"/>
            <a:r>
              <a:rPr lang="en-US" sz="2800">
                <a:solidFill>
                  <a:schemeClr val="tx1"/>
                </a:solidFill>
                <a:latin typeface="Arial" charset="0"/>
              </a:rPr>
              <a:t>1 – What a Friend We Have In Jesus</a:t>
            </a:r>
          </a:p>
        </p:txBody>
      </p:sp>
      <p:sp>
        <p:nvSpPr>
          <p:cNvPr id="43011" name="Text Box 3"/>
          <p:cNvSpPr txBox="1">
            <a:spLocks noChangeArrowheads="1"/>
          </p:cNvSpPr>
          <p:nvPr/>
        </p:nvSpPr>
        <p:spPr bwMode="auto">
          <a:xfrm>
            <a:off x="6594479" y="5461001"/>
            <a:ext cx="2569869" cy="3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p>
            <a:pPr eaLnBrk="0" fontAlgn="base" hangingPunct="0">
              <a:spcBef>
                <a:spcPct val="0"/>
              </a:spcBef>
              <a:spcAft>
                <a:spcPct val="0"/>
              </a:spcAft>
            </a:pPr>
            <a:r>
              <a:rPr lang="en-US" sz="1400">
                <a:solidFill>
                  <a:srgbClr val="000000"/>
                </a:solidFill>
              </a:rPr>
              <a:t>© 2002 The Paperless Hymnal™</a:t>
            </a:r>
          </a:p>
        </p:txBody>
      </p:sp>
    </p:spTree>
    <p:extLst>
      <p:ext uri="{BB962C8B-B14F-4D97-AF65-F5344CB8AC3E}">
        <p14:creationId xmlns:p14="http://schemas.microsoft.com/office/powerpoint/2010/main" val="31726273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F:\New Files\Tiff\WhatAFriendWeHaveInJesus4.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4034" name="Rectangle 2"/>
          <p:cNvSpPr>
            <a:spLocks noGrp="1" noChangeArrowheads="1"/>
          </p:cNvSpPr>
          <p:nvPr>
            <p:ph type="title" idx="4294967295"/>
          </p:nvPr>
        </p:nvSpPr>
        <p:spPr>
          <a:xfrm>
            <a:off x="76200" y="127000"/>
            <a:ext cx="7772400" cy="254000"/>
          </a:xfrm>
        </p:spPr>
        <p:txBody>
          <a:bodyPr/>
          <a:lstStyle/>
          <a:p>
            <a:pPr algn="l"/>
            <a:r>
              <a:rPr lang="en-US" sz="2800">
                <a:solidFill>
                  <a:schemeClr val="tx1"/>
                </a:solidFill>
                <a:latin typeface="Arial" charset="0"/>
              </a:rPr>
              <a:t>1 – What a Friend We Have In Jesus</a:t>
            </a:r>
          </a:p>
        </p:txBody>
      </p:sp>
      <p:sp>
        <p:nvSpPr>
          <p:cNvPr id="44035" name="Text Box 3"/>
          <p:cNvSpPr txBox="1">
            <a:spLocks noChangeArrowheads="1"/>
          </p:cNvSpPr>
          <p:nvPr/>
        </p:nvSpPr>
        <p:spPr bwMode="auto">
          <a:xfrm>
            <a:off x="6594479" y="5461001"/>
            <a:ext cx="2569869" cy="3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p>
            <a:pPr eaLnBrk="0" fontAlgn="base" hangingPunct="0">
              <a:spcBef>
                <a:spcPct val="0"/>
              </a:spcBef>
              <a:spcAft>
                <a:spcPct val="0"/>
              </a:spcAft>
            </a:pPr>
            <a:r>
              <a:rPr lang="en-US" sz="1400">
                <a:solidFill>
                  <a:srgbClr val="000000"/>
                </a:solidFill>
              </a:rPr>
              <a:t>© 2002 The Paperless Hymnal™</a:t>
            </a:r>
          </a:p>
        </p:txBody>
      </p:sp>
    </p:spTree>
    <p:extLst>
      <p:ext uri="{BB962C8B-B14F-4D97-AF65-F5344CB8AC3E}">
        <p14:creationId xmlns:p14="http://schemas.microsoft.com/office/powerpoint/2010/main" val="37568660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Text Box 5"/>
          <p:cNvSpPr txBox="1">
            <a:spLocks noChangeArrowheads="1"/>
          </p:cNvSpPr>
          <p:nvPr/>
        </p:nvSpPr>
        <p:spPr bwMode="auto">
          <a:xfrm>
            <a:off x="898529" y="1304396"/>
            <a:ext cx="4305985" cy="3416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p>
            <a:pPr eaLnBrk="0" fontAlgn="base" hangingPunct="0">
              <a:spcBef>
                <a:spcPct val="0"/>
              </a:spcBef>
              <a:spcAft>
                <a:spcPct val="0"/>
              </a:spcAft>
            </a:pPr>
            <a:r>
              <a:rPr lang="en-US" sz="2400">
                <a:solidFill>
                  <a:srgbClr val="000000"/>
                </a:solidFill>
              </a:rPr>
              <a:t>2.</a:t>
            </a:r>
          </a:p>
          <a:p>
            <a:pPr eaLnBrk="0" fontAlgn="base" hangingPunct="0">
              <a:spcBef>
                <a:spcPct val="0"/>
              </a:spcBef>
              <a:spcAft>
                <a:spcPct val="0"/>
              </a:spcAft>
            </a:pPr>
            <a:r>
              <a:rPr lang="en-US" sz="2400">
                <a:solidFill>
                  <a:srgbClr val="000000"/>
                </a:solidFill>
              </a:rPr>
              <a:t>Have we trials and temptations?</a:t>
            </a:r>
          </a:p>
          <a:p>
            <a:pPr eaLnBrk="0" fontAlgn="base" hangingPunct="0">
              <a:spcBef>
                <a:spcPct val="0"/>
              </a:spcBef>
              <a:spcAft>
                <a:spcPct val="0"/>
              </a:spcAft>
            </a:pPr>
            <a:r>
              <a:rPr lang="en-US" sz="2400">
                <a:solidFill>
                  <a:srgbClr val="000000"/>
                </a:solidFill>
              </a:rPr>
              <a:t>Is there trouble anywhere?</a:t>
            </a:r>
          </a:p>
          <a:p>
            <a:pPr eaLnBrk="0" fontAlgn="base" hangingPunct="0">
              <a:spcBef>
                <a:spcPct val="0"/>
              </a:spcBef>
              <a:spcAft>
                <a:spcPct val="0"/>
              </a:spcAft>
            </a:pPr>
            <a:r>
              <a:rPr lang="en-US" sz="2400">
                <a:solidFill>
                  <a:srgbClr val="000000"/>
                </a:solidFill>
              </a:rPr>
              <a:t>We should never be discouraged,</a:t>
            </a:r>
          </a:p>
          <a:p>
            <a:pPr eaLnBrk="0" fontAlgn="base" hangingPunct="0">
              <a:spcBef>
                <a:spcPct val="0"/>
              </a:spcBef>
              <a:spcAft>
                <a:spcPct val="0"/>
              </a:spcAft>
            </a:pPr>
            <a:r>
              <a:rPr lang="en-US" sz="2400">
                <a:solidFill>
                  <a:srgbClr val="000000"/>
                </a:solidFill>
              </a:rPr>
              <a:t>Take it to the Lord in prayer.</a:t>
            </a:r>
          </a:p>
          <a:p>
            <a:pPr eaLnBrk="0" fontAlgn="base" hangingPunct="0">
              <a:spcBef>
                <a:spcPct val="0"/>
              </a:spcBef>
              <a:spcAft>
                <a:spcPct val="0"/>
              </a:spcAft>
            </a:pPr>
            <a:r>
              <a:rPr lang="en-US" sz="2400">
                <a:solidFill>
                  <a:srgbClr val="000000"/>
                </a:solidFill>
              </a:rPr>
              <a:t>Can we find a friend so faithful,</a:t>
            </a:r>
          </a:p>
          <a:p>
            <a:pPr eaLnBrk="0" fontAlgn="base" hangingPunct="0">
              <a:spcBef>
                <a:spcPct val="0"/>
              </a:spcBef>
              <a:spcAft>
                <a:spcPct val="0"/>
              </a:spcAft>
            </a:pPr>
            <a:r>
              <a:rPr lang="en-US" sz="2400">
                <a:solidFill>
                  <a:srgbClr val="000000"/>
                </a:solidFill>
              </a:rPr>
              <a:t>Who will all our sorrows share?</a:t>
            </a:r>
          </a:p>
          <a:p>
            <a:pPr eaLnBrk="0" fontAlgn="base" hangingPunct="0">
              <a:spcBef>
                <a:spcPct val="0"/>
              </a:spcBef>
              <a:spcAft>
                <a:spcPct val="0"/>
              </a:spcAft>
            </a:pPr>
            <a:r>
              <a:rPr lang="en-US" sz="2400">
                <a:solidFill>
                  <a:srgbClr val="000000"/>
                </a:solidFill>
              </a:rPr>
              <a:t>Jesus knows our every weakness:</a:t>
            </a:r>
          </a:p>
          <a:p>
            <a:pPr eaLnBrk="0" fontAlgn="base" hangingPunct="0">
              <a:spcBef>
                <a:spcPct val="0"/>
              </a:spcBef>
              <a:spcAft>
                <a:spcPct val="0"/>
              </a:spcAft>
            </a:pPr>
            <a:r>
              <a:rPr lang="en-US" sz="2400">
                <a:solidFill>
                  <a:srgbClr val="000000"/>
                </a:solidFill>
              </a:rPr>
              <a:t>Take it to the Lord in prayer.</a:t>
            </a:r>
          </a:p>
        </p:txBody>
      </p:sp>
      <p:pic>
        <p:nvPicPr>
          <p:cNvPr id="45062" name="Picture 6" descr="F:\New Files\Tiff\WhatAFriendWeHaveInJesus5.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5058" name="Rectangle 2"/>
          <p:cNvSpPr>
            <a:spLocks noGrp="1" noChangeArrowheads="1"/>
          </p:cNvSpPr>
          <p:nvPr>
            <p:ph type="title" idx="4294967295"/>
          </p:nvPr>
        </p:nvSpPr>
        <p:spPr>
          <a:xfrm>
            <a:off x="76200" y="127000"/>
            <a:ext cx="7772400" cy="254000"/>
          </a:xfrm>
        </p:spPr>
        <p:txBody>
          <a:bodyPr/>
          <a:lstStyle/>
          <a:p>
            <a:pPr algn="l"/>
            <a:r>
              <a:rPr lang="en-US" sz="2800">
                <a:solidFill>
                  <a:schemeClr val="tx1"/>
                </a:solidFill>
                <a:latin typeface="Arial" charset="0"/>
              </a:rPr>
              <a:t>2 – What a Friend We Have In Jesus</a:t>
            </a:r>
            <a:endParaRPr lang="en-US" sz="2800"/>
          </a:p>
        </p:txBody>
      </p:sp>
      <p:sp>
        <p:nvSpPr>
          <p:cNvPr id="45059" name="Text Box 3"/>
          <p:cNvSpPr txBox="1">
            <a:spLocks noChangeArrowheads="1"/>
          </p:cNvSpPr>
          <p:nvPr/>
        </p:nvSpPr>
        <p:spPr bwMode="auto">
          <a:xfrm>
            <a:off x="228604" y="5080002"/>
            <a:ext cx="3844925" cy="58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tIns="45719" rIns="91439" bIns="45719">
            <a:spAutoFit/>
          </a:bodyPr>
          <a:lstStyle/>
          <a:p>
            <a:pPr eaLnBrk="0" fontAlgn="base" hangingPunct="0">
              <a:spcBef>
                <a:spcPct val="0"/>
              </a:spcBef>
              <a:spcAft>
                <a:spcPct val="0"/>
              </a:spcAft>
            </a:pPr>
            <a:r>
              <a:rPr lang="en-US" sz="1600">
                <a:solidFill>
                  <a:srgbClr val="000000"/>
                </a:solidFill>
              </a:rPr>
              <a:t>Words: Joseph Scriven</a:t>
            </a:r>
          </a:p>
          <a:p>
            <a:pPr eaLnBrk="0" fontAlgn="base" hangingPunct="0">
              <a:spcBef>
                <a:spcPct val="0"/>
              </a:spcBef>
              <a:spcAft>
                <a:spcPct val="0"/>
              </a:spcAft>
            </a:pPr>
            <a:r>
              <a:rPr lang="en-US" sz="1600">
                <a:solidFill>
                  <a:srgbClr val="000000"/>
                </a:solidFill>
              </a:rPr>
              <a:t>Music: Charles C. Converse</a:t>
            </a:r>
          </a:p>
        </p:txBody>
      </p:sp>
      <p:sp>
        <p:nvSpPr>
          <p:cNvPr id="45060" name="Text Box 4"/>
          <p:cNvSpPr txBox="1">
            <a:spLocks noChangeArrowheads="1"/>
          </p:cNvSpPr>
          <p:nvPr/>
        </p:nvSpPr>
        <p:spPr bwMode="auto">
          <a:xfrm>
            <a:off x="6594479" y="5461001"/>
            <a:ext cx="2569869" cy="3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p>
            <a:pPr eaLnBrk="0" fontAlgn="base" hangingPunct="0">
              <a:spcBef>
                <a:spcPct val="0"/>
              </a:spcBef>
              <a:spcAft>
                <a:spcPct val="0"/>
              </a:spcAft>
            </a:pPr>
            <a:r>
              <a:rPr lang="en-US" sz="1400">
                <a:solidFill>
                  <a:srgbClr val="000000"/>
                </a:solidFill>
              </a:rPr>
              <a:t>© 2002 The Paperless Hymnal™</a:t>
            </a:r>
          </a:p>
        </p:txBody>
      </p:sp>
    </p:spTree>
    <p:extLst>
      <p:ext uri="{BB962C8B-B14F-4D97-AF65-F5344CB8AC3E}">
        <p14:creationId xmlns:p14="http://schemas.microsoft.com/office/powerpoint/2010/main" val="22259964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F:\New Files\Tiff\WhatAFriendWeHaveInJesus6.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6082" name="Rectangle 2"/>
          <p:cNvSpPr>
            <a:spLocks noGrp="1" noChangeArrowheads="1"/>
          </p:cNvSpPr>
          <p:nvPr>
            <p:ph type="title" idx="4294967295"/>
          </p:nvPr>
        </p:nvSpPr>
        <p:spPr>
          <a:xfrm>
            <a:off x="76200" y="127000"/>
            <a:ext cx="7772400" cy="254000"/>
          </a:xfrm>
        </p:spPr>
        <p:txBody>
          <a:bodyPr/>
          <a:lstStyle/>
          <a:p>
            <a:pPr algn="l"/>
            <a:r>
              <a:rPr lang="en-US" sz="2800">
                <a:solidFill>
                  <a:schemeClr val="tx1"/>
                </a:solidFill>
                <a:latin typeface="Arial" charset="0"/>
              </a:rPr>
              <a:t>2 – What a Friend We Have In Jesus</a:t>
            </a:r>
          </a:p>
        </p:txBody>
      </p:sp>
      <p:sp>
        <p:nvSpPr>
          <p:cNvPr id="46083" name="Text Box 3"/>
          <p:cNvSpPr txBox="1">
            <a:spLocks noChangeArrowheads="1"/>
          </p:cNvSpPr>
          <p:nvPr/>
        </p:nvSpPr>
        <p:spPr bwMode="auto">
          <a:xfrm>
            <a:off x="6594479" y="5461001"/>
            <a:ext cx="2569869" cy="3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p>
            <a:pPr eaLnBrk="0" fontAlgn="base" hangingPunct="0">
              <a:spcBef>
                <a:spcPct val="0"/>
              </a:spcBef>
              <a:spcAft>
                <a:spcPct val="0"/>
              </a:spcAft>
            </a:pPr>
            <a:r>
              <a:rPr lang="en-US" sz="1400">
                <a:solidFill>
                  <a:srgbClr val="000000"/>
                </a:solidFill>
              </a:rPr>
              <a:t>© 2002 The Paperless Hymnal™</a:t>
            </a:r>
          </a:p>
        </p:txBody>
      </p:sp>
    </p:spTree>
    <p:extLst>
      <p:ext uri="{BB962C8B-B14F-4D97-AF65-F5344CB8AC3E}">
        <p14:creationId xmlns:p14="http://schemas.microsoft.com/office/powerpoint/2010/main" val="14994302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F:\New Files\Tiff\WhatAFriendWeHaveInJesus7.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7106" name="Rectangle 2"/>
          <p:cNvSpPr>
            <a:spLocks noGrp="1" noChangeArrowheads="1"/>
          </p:cNvSpPr>
          <p:nvPr>
            <p:ph type="title" idx="4294967295"/>
          </p:nvPr>
        </p:nvSpPr>
        <p:spPr>
          <a:xfrm>
            <a:off x="76200" y="127000"/>
            <a:ext cx="7772400" cy="254000"/>
          </a:xfrm>
        </p:spPr>
        <p:txBody>
          <a:bodyPr/>
          <a:lstStyle/>
          <a:p>
            <a:pPr algn="l"/>
            <a:r>
              <a:rPr lang="en-US" sz="2800">
                <a:solidFill>
                  <a:schemeClr val="tx1"/>
                </a:solidFill>
                <a:latin typeface="Arial" charset="0"/>
              </a:rPr>
              <a:t>2 – What a Friend We Have In Jesus</a:t>
            </a:r>
          </a:p>
        </p:txBody>
      </p:sp>
      <p:sp>
        <p:nvSpPr>
          <p:cNvPr id="47107" name="Text Box 3"/>
          <p:cNvSpPr txBox="1">
            <a:spLocks noChangeArrowheads="1"/>
          </p:cNvSpPr>
          <p:nvPr/>
        </p:nvSpPr>
        <p:spPr bwMode="auto">
          <a:xfrm>
            <a:off x="6594479" y="5461001"/>
            <a:ext cx="2569869" cy="3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p>
            <a:pPr eaLnBrk="0" fontAlgn="base" hangingPunct="0">
              <a:spcBef>
                <a:spcPct val="0"/>
              </a:spcBef>
              <a:spcAft>
                <a:spcPct val="0"/>
              </a:spcAft>
            </a:pPr>
            <a:r>
              <a:rPr lang="en-US" sz="1400">
                <a:solidFill>
                  <a:srgbClr val="000000"/>
                </a:solidFill>
              </a:rPr>
              <a:t>© 2002 The Paperless Hymnal™</a:t>
            </a:r>
          </a:p>
        </p:txBody>
      </p:sp>
    </p:spTree>
    <p:extLst>
      <p:ext uri="{BB962C8B-B14F-4D97-AF65-F5344CB8AC3E}">
        <p14:creationId xmlns:p14="http://schemas.microsoft.com/office/powerpoint/2010/main" val="827475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1257300"/>
            <a:ext cx="8839200" cy="3771636"/>
          </a:xfrm>
        </p:spPr>
        <p:txBody>
          <a:bodyPr>
            <a:noAutofit/>
          </a:bodyPr>
          <a:lstStyle/>
          <a:p>
            <a:pPr marL="0" indent="0" algn="ctr">
              <a:buNone/>
            </a:pPr>
            <a:r>
              <a:rPr lang="en-US" sz="4400" i="1" dirty="0">
                <a:solidFill>
                  <a:schemeClr val="bg1"/>
                </a:solidFill>
              </a:rPr>
              <a:t>“The Lord is my strength and song, And He has become my salvation; He is my God, and I will praise Him; My father’s God, and I will exalt Him.”</a:t>
            </a:r>
          </a:p>
        </p:txBody>
      </p:sp>
      <p:sp>
        <p:nvSpPr>
          <p:cNvPr id="4" name="Rectangle 3"/>
          <p:cNvSpPr/>
          <p:nvPr/>
        </p:nvSpPr>
        <p:spPr>
          <a:xfrm>
            <a:off x="23008" y="114301"/>
            <a:ext cx="9120993" cy="1323437"/>
          </a:xfrm>
          <a:prstGeom prst="rect">
            <a:avLst/>
          </a:prstGeom>
          <a:noFill/>
        </p:spPr>
        <p:txBody>
          <a:bodyPr wrap="square" lIns="91439" tIns="45719" rIns="91439" bIns="45719">
            <a:spAutoFit/>
          </a:bodyPr>
          <a:lstStyle/>
          <a:p>
            <a:pPr algn="ctr"/>
            <a:r>
              <a:rPr lang="en-US" sz="8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Exodus 15:2</a:t>
            </a:r>
          </a:p>
        </p:txBody>
      </p:sp>
    </p:spTree>
    <p:extLst>
      <p:ext uri="{BB962C8B-B14F-4D97-AF65-F5344CB8AC3E}">
        <p14:creationId xmlns:p14="http://schemas.microsoft.com/office/powerpoint/2010/main" val="24541937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F:\New Files\Tiff\WhatAFriendWeHaveInJesus8.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8130" name="Rectangle 2"/>
          <p:cNvSpPr>
            <a:spLocks noGrp="1" noChangeArrowheads="1"/>
          </p:cNvSpPr>
          <p:nvPr>
            <p:ph type="title" idx="4294967295"/>
          </p:nvPr>
        </p:nvSpPr>
        <p:spPr>
          <a:xfrm>
            <a:off x="76200" y="127000"/>
            <a:ext cx="7772400" cy="254000"/>
          </a:xfrm>
        </p:spPr>
        <p:txBody>
          <a:bodyPr/>
          <a:lstStyle/>
          <a:p>
            <a:pPr algn="l"/>
            <a:r>
              <a:rPr lang="en-US" sz="2800">
                <a:solidFill>
                  <a:schemeClr val="tx1"/>
                </a:solidFill>
                <a:latin typeface="Arial" charset="0"/>
              </a:rPr>
              <a:t>2 – What a Friend We Have In Jesus</a:t>
            </a:r>
          </a:p>
        </p:txBody>
      </p:sp>
      <p:sp>
        <p:nvSpPr>
          <p:cNvPr id="48131" name="Text Box 3"/>
          <p:cNvSpPr txBox="1">
            <a:spLocks noChangeArrowheads="1"/>
          </p:cNvSpPr>
          <p:nvPr/>
        </p:nvSpPr>
        <p:spPr bwMode="auto">
          <a:xfrm>
            <a:off x="6594479" y="5461001"/>
            <a:ext cx="2569869" cy="3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p>
            <a:pPr eaLnBrk="0" fontAlgn="base" hangingPunct="0">
              <a:spcBef>
                <a:spcPct val="0"/>
              </a:spcBef>
              <a:spcAft>
                <a:spcPct val="0"/>
              </a:spcAft>
            </a:pPr>
            <a:r>
              <a:rPr lang="en-US" sz="1400">
                <a:solidFill>
                  <a:srgbClr val="000000"/>
                </a:solidFill>
              </a:rPr>
              <a:t>© 2002 The Paperless Hymnal™</a:t>
            </a:r>
          </a:p>
        </p:txBody>
      </p:sp>
    </p:spTree>
    <p:extLst>
      <p:ext uri="{BB962C8B-B14F-4D97-AF65-F5344CB8AC3E}">
        <p14:creationId xmlns:p14="http://schemas.microsoft.com/office/powerpoint/2010/main" val="34512283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Text Box 5"/>
          <p:cNvSpPr txBox="1">
            <a:spLocks noChangeArrowheads="1"/>
          </p:cNvSpPr>
          <p:nvPr/>
        </p:nvSpPr>
        <p:spPr bwMode="auto">
          <a:xfrm>
            <a:off x="593726" y="1431396"/>
            <a:ext cx="4868638" cy="3416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p>
            <a:pPr eaLnBrk="0" fontAlgn="base" hangingPunct="0">
              <a:spcBef>
                <a:spcPct val="0"/>
              </a:spcBef>
              <a:spcAft>
                <a:spcPct val="0"/>
              </a:spcAft>
            </a:pPr>
            <a:r>
              <a:rPr lang="en-US" sz="2400">
                <a:solidFill>
                  <a:srgbClr val="000000"/>
                </a:solidFill>
              </a:rPr>
              <a:t>3.</a:t>
            </a:r>
          </a:p>
          <a:p>
            <a:pPr eaLnBrk="0" fontAlgn="base" hangingPunct="0">
              <a:spcBef>
                <a:spcPct val="0"/>
              </a:spcBef>
              <a:spcAft>
                <a:spcPct val="0"/>
              </a:spcAft>
            </a:pPr>
            <a:r>
              <a:rPr lang="en-US" sz="2400">
                <a:solidFill>
                  <a:srgbClr val="000000"/>
                </a:solidFill>
              </a:rPr>
              <a:t>Are we weak and heavy-laden,</a:t>
            </a:r>
          </a:p>
          <a:p>
            <a:pPr eaLnBrk="0" fontAlgn="base" hangingPunct="0">
              <a:spcBef>
                <a:spcPct val="0"/>
              </a:spcBef>
              <a:spcAft>
                <a:spcPct val="0"/>
              </a:spcAft>
            </a:pPr>
            <a:r>
              <a:rPr lang="en-US" sz="2400">
                <a:solidFill>
                  <a:srgbClr val="000000"/>
                </a:solidFill>
              </a:rPr>
              <a:t>Cumbered with a load of care?</a:t>
            </a:r>
          </a:p>
          <a:p>
            <a:pPr eaLnBrk="0" fontAlgn="base" hangingPunct="0">
              <a:spcBef>
                <a:spcPct val="0"/>
              </a:spcBef>
              <a:spcAft>
                <a:spcPct val="0"/>
              </a:spcAft>
            </a:pPr>
            <a:r>
              <a:rPr lang="en-US" sz="2400">
                <a:solidFill>
                  <a:srgbClr val="000000"/>
                </a:solidFill>
              </a:rPr>
              <a:t>Precious Savior, still our refuge,</a:t>
            </a:r>
          </a:p>
          <a:p>
            <a:pPr eaLnBrk="0" fontAlgn="base" hangingPunct="0">
              <a:spcBef>
                <a:spcPct val="0"/>
              </a:spcBef>
              <a:spcAft>
                <a:spcPct val="0"/>
              </a:spcAft>
            </a:pPr>
            <a:r>
              <a:rPr lang="en-US" sz="2400">
                <a:solidFill>
                  <a:srgbClr val="000000"/>
                </a:solidFill>
              </a:rPr>
              <a:t>Take it to the Lord in prayer.</a:t>
            </a:r>
          </a:p>
          <a:p>
            <a:pPr eaLnBrk="0" fontAlgn="base" hangingPunct="0">
              <a:spcBef>
                <a:spcPct val="0"/>
              </a:spcBef>
              <a:spcAft>
                <a:spcPct val="0"/>
              </a:spcAft>
            </a:pPr>
            <a:r>
              <a:rPr lang="en-US" sz="2400">
                <a:solidFill>
                  <a:srgbClr val="000000"/>
                </a:solidFill>
              </a:rPr>
              <a:t>Do thy friends despise, forsake thee?</a:t>
            </a:r>
          </a:p>
          <a:p>
            <a:pPr eaLnBrk="0" fontAlgn="base" hangingPunct="0">
              <a:spcBef>
                <a:spcPct val="0"/>
              </a:spcBef>
              <a:spcAft>
                <a:spcPct val="0"/>
              </a:spcAft>
            </a:pPr>
            <a:r>
              <a:rPr lang="en-US" sz="2400">
                <a:solidFill>
                  <a:srgbClr val="000000"/>
                </a:solidFill>
              </a:rPr>
              <a:t>Take it to the Lord in prayer;</a:t>
            </a:r>
          </a:p>
          <a:p>
            <a:pPr eaLnBrk="0" fontAlgn="base" hangingPunct="0">
              <a:spcBef>
                <a:spcPct val="0"/>
              </a:spcBef>
              <a:spcAft>
                <a:spcPct val="0"/>
              </a:spcAft>
            </a:pPr>
            <a:r>
              <a:rPr lang="en-US" sz="2400">
                <a:solidFill>
                  <a:srgbClr val="000000"/>
                </a:solidFill>
              </a:rPr>
              <a:t>In His arms He'll take and shield thee,</a:t>
            </a:r>
          </a:p>
          <a:p>
            <a:pPr eaLnBrk="0" fontAlgn="base" hangingPunct="0">
              <a:spcBef>
                <a:spcPct val="0"/>
              </a:spcBef>
              <a:spcAft>
                <a:spcPct val="0"/>
              </a:spcAft>
            </a:pPr>
            <a:r>
              <a:rPr lang="en-US" sz="2400">
                <a:solidFill>
                  <a:srgbClr val="000000"/>
                </a:solidFill>
              </a:rPr>
              <a:t>Thou wilt find a solace there.</a:t>
            </a:r>
          </a:p>
        </p:txBody>
      </p:sp>
      <p:pic>
        <p:nvPicPr>
          <p:cNvPr id="49158" name="Picture 6" descr="F:\New Files\Tiff\WhatAFriendWeHaveInJesus9.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9154" name="Rectangle 2"/>
          <p:cNvSpPr>
            <a:spLocks noGrp="1" noChangeArrowheads="1"/>
          </p:cNvSpPr>
          <p:nvPr>
            <p:ph type="title" idx="4294967295"/>
          </p:nvPr>
        </p:nvSpPr>
        <p:spPr>
          <a:xfrm>
            <a:off x="76200" y="127000"/>
            <a:ext cx="7772400" cy="254000"/>
          </a:xfrm>
        </p:spPr>
        <p:txBody>
          <a:bodyPr/>
          <a:lstStyle/>
          <a:p>
            <a:pPr algn="l"/>
            <a:r>
              <a:rPr lang="en-US" sz="2800">
                <a:solidFill>
                  <a:schemeClr val="tx1"/>
                </a:solidFill>
                <a:latin typeface="Arial" charset="0"/>
              </a:rPr>
              <a:t>3 – What a Friend We Have In Jesus</a:t>
            </a:r>
            <a:endParaRPr lang="en-US" sz="2800"/>
          </a:p>
        </p:txBody>
      </p:sp>
      <p:sp>
        <p:nvSpPr>
          <p:cNvPr id="49155" name="Text Box 3"/>
          <p:cNvSpPr txBox="1">
            <a:spLocks noChangeArrowheads="1"/>
          </p:cNvSpPr>
          <p:nvPr/>
        </p:nvSpPr>
        <p:spPr bwMode="auto">
          <a:xfrm>
            <a:off x="228604" y="5080002"/>
            <a:ext cx="3844925" cy="58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tIns="45719" rIns="91439" bIns="45719">
            <a:spAutoFit/>
          </a:bodyPr>
          <a:lstStyle/>
          <a:p>
            <a:pPr eaLnBrk="0" fontAlgn="base" hangingPunct="0">
              <a:spcBef>
                <a:spcPct val="0"/>
              </a:spcBef>
              <a:spcAft>
                <a:spcPct val="0"/>
              </a:spcAft>
            </a:pPr>
            <a:r>
              <a:rPr lang="en-US" sz="1600">
                <a:solidFill>
                  <a:srgbClr val="000000"/>
                </a:solidFill>
              </a:rPr>
              <a:t>Words: Joseph Scriven</a:t>
            </a:r>
          </a:p>
          <a:p>
            <a:pPr eaLnBrk="0" fontAlgn="base" hangingPunct="0">
              <a:spcBef>
                <a:spcPct val="0"/>
              </a:spcBef>
              <a:spcAft>
                <a:spcPct val="0"/>
              </a:spcAft>
            </a:pPr>
            <a:r>
              <a:rPr lang="en-US" sz="1600">
                <a:solidFill>
                  <a:srgbClr val="000000"/>
                </a:solidFill>
              </a:rPr>
              <a:t>Music: Charles C. Converse</a:t>
            </a:r>
          </a:p>
        </p:txBody>
      </p:sp>
      <p:sp>
        <p:nvSpPr>
          <p:cNvPr id="49156" name="Text Box 4"/>
          <p:cNvSpPr txBox="1">
            <a:spLocks noChangeArrowheads="1"/>
          </p:cNvSpPr>
          <p:nvPr/>
        </p:nvSpPr>
        <p:spPr bwMode="auto">
          <a:xfrm>
            <a:off x="6594479" y="5461001"/>
            <a:ext cx="2569869" cy="3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p>
            <a:pPr eaLnBrk="0" fontAlgn="base" hangingPunct="0">
              <a:spcBef>
                <a:spcPct val="0"/>
              </a:spcBef>
              <a:spcAft>
                <a:spcPct val="0"/>
              </a:spcAft>
            </a:pPr>
            <a:r>
              <a:rPr lang="en-US" sz="1400">
                <a:solidFill>
                  <a:srgbClr val="000000"/>
                </a:solidFill>
              </a:rPr>
              <a:t>© 2002 The Paperless Hymnal™</a:t>
            </a:r>
          </a:p>
        </p:txBody>
      </p:sp>
    </p:spTree>
    <p:extLst>
      <p:ext uri="{BB962C8B-B14F-4D97-AF65-F5344CB8AC3E}">
        <p14:creationId xmlns:p14="http://schemas.microsoft.com/office/powerpoint/2010/main" val="2514199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F:\New Files\Tiff\WhatAFriendWeHaveInJesus1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0178" name="Rectangle 2"/>
          <p:cNvSpPr>
            <a:spLocks noGrp="1" noChangeArrowheads="1"/>
          </p:cNvSpPr>
          <p:nvPr>
            <p:ph type="title" idx="4294967295"/>
          </p:nvPr>
        </p:nvSpPr>
        <p:spPr>
          <a:xfrm>
            <a:off x="76200" y="127000"/>
            <a:ext cx="7772400" cy="254000"/>
          </a:xfrm>
        </p:spPr>
        <p:txBody>
          <a:bodyPr/>
          <a:lstStyle/>
          <a:p>
            <a:pPr algn="l"/>
            <a:r>
              <a:rPr lang="en-US" sz="2800">
                <a:solidFill>
                  <a:schemeClr val="tx1"/>
                </a:solidFill>
                <a:latin typeface="Arial" charset="0"/>
              </a:rPr>
              <a:t>3 – What a Friend We Have In Jesus</a:t>
            </a:r>
          </a:p>
        </p:txBody>
      </p:sp>
      <p:sp>
        <p:nvSpPr>
          <p:cNvPr id="50179" name="Text Box 3"/>
          <p:cNvSpPr txBox="1">
            <a:spLocks noChangeArrowheads="1"/>
          </p:cNvSpPr>
          <p:nvPr/>
        </p:nvSpPr>
        <p:spPr bwMode="auto">
          <a:xfrm>
            <a:off x="6594479" y="5461001"/>
            <a:ext cx="2569869" cy="3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p>
            <a:pPr eaLnBrk="0" fontAlgn="base" hangingPunct="0">
              <a:spcBef>
                <a:spcPct val="0"/>
              </a:spcBef>
              <a:spcAft>
                <a:spcPct val="0"/>
              </a:spcAft>
            </a:pPr>
            <a:r>
              <a:rPr lang="en-US" sz="1400">
                <a:solidFill>
                  <a:srgbClr val="000000"/>
                </a:solidFill>
              </a:rPr>
              <a:t>© 2002 The Paperless Hymnal™</a:t>
            </a:r>
          </a:p>
        </p:txBody>
      </p:sp>
    </p:spTree>
    <p:extLst>
      <p:ext uri="{BB962C8B-B14F-4D97-AF65-F5344CB8AC3E}">
        <p14:creationId xmlns:p14="http://schemas.microsoft.com/office/powerpoint/2010/main" val="26087984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F:\New Files\Tiff\WhatAFriendWeHaveInJesus1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1202" name="Rectangle 2"/>
          <p:cNvSpPr>
            <a:spLocks noGrp="1" noChangeArrowheads="1"/>
          </p:cNvSpPr>
          <p:nvPr>
            <p:ph type="title" idx="4294967295"/>
          </p:nvPr>
        </p:nvSpPr>
        <p:spPr>
          <a:xfrm>
            <a:off x="76200" y="127000"/>
            <a:ext cx="7772400" cy="254000"/>
          </a:xfrm>
        </p:spPr>
        <p:txBody>
          <a:bodyPr/>
          <a:lstStyle/>
          <a:p>
            <a:pPr algn="l"/>
            <a:r>
              <a:rPr lang="en-US" sz="2800">
                <a:solidFill>
                  <a:schemeClr val="tx1"/>
                </a:solidFill>
                <a:latin typeface="Arial" charset="0"/>
              </a:rPr>
              <a:t>3 – What a Friend We Have In Jesus</a:t>
            </a:r>
          </a:p>
        </p:txBody>
      </p:sp>
      <p:sp>
        <p:nvSpPr>
          <p:cNvPr id="51203" name="Text Box 3"/>
          <p:cNvSpPr txBox="1">
            <a:spLocks noChangeArrowheads="1"/>
          </p:cNvSpPr>
          <p:nvPr/>
        </p:nvSpPr>
        <p:spPr bwMode="auto">
          <a:xfrm>
            <a:off x="6594479" y="5461001"/>
            <a:ext cx="2569869" cy="3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p>
            <a:pPr eaLnBrk="0" fontAlgn="base" hangingPunct="0">
              <a:spcBef>
                <a:spcPct val="0"/>
              </a:spcBef>
              <a:spcAft>
                <a:spcPct val="0"/>
              </a:spcAft>
            </a:pPr>
            <a:r>
              <a:rPr lang="en-US" sz="1400">
                <a:solidFill>
                  <a:srgbClr val="000000"/>
                </a:solidFill>
              </a:rPr>
              <a:t>© 2002 The Paperless Hymnal™</a:t>
            </a:r>
          </a:p>
        </p:txBody>
      </p:sp>
    </p:spTree>
    <p:extLst>
      <p:ext uri="{BB962C8B-B14F-4D97-AF65-F5344CB8AC3E}">
        <p14:creationId xmlns:p14="http://schemas.microsoft.com/office/powerpoint/2010/main" val="22231085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F:\New Files\Tiff\WhatAFriendWeHaveInJesus1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2226" name="Rectangle 2"/>
          <p:cNvSpPr>
            <a:spLocks noGrp="1" noChangeArrowheads="1"/>
          </p:cNvSpPr>
          <p:nvPr>
            <p:ph type="title" idx="4294967295"/>
          </p:nvPr>
        </p:nvSpPr>
        <p:spPr>
          <a:xfrm>
            <a:off x="76200" y="127000"/>
            <a:ext cx="7772400" cy="254000"/>
          </a:xfrm>
        </p:spPr>
        <p:txBody>
          <a:bodyPr/>
          <a:lstStyle/>
          <a:p>
            <a:pPr algn="l"/>
            <a:r>
              <a:rPr lang="en-US" sz="2800">
                <a:solidFill>
                  <a:schemeClr val="tx1"/>
                </a:solidFill>
                <a:latin typeface="Arial" charset="0"/>
              </a:rPr>
              <a:t>3 – What a Friend We Have In Jesus</a:t>
            </a:r>
          </a:p>
        </p:txBody>
      </p:sp>
      <p:sp>
        <p:nvSpPr>
          <p:cNvPr id="52227" name="Text Box 3"/>
          <p:cNvSpPr txBox="1">
            <a:spLocks noChangeArrowheads="1"/>
          </p:cNvSpPr>
          <p:nvPr/>
        </p:nvSpPr>
        <p:spPr bwMode="auto">
          <a:xfrm>
            <a:off x="6594479" y="5461001"/>
            <a:ext cx="2569869" cy="3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p>
            <a:pPr eaLnBrk="0" fontAlgn="base" hangingPunct="0">
              <a:spcBef>
                <a:spcPct val="0"/>
              </a:spcBef>
              <a:spcAft>
                <a:spcPct val="0"/>
              </a:spcAft>
            </a:pPr>
            <a:r>
              <a:rPr lang="en-US" sz="1400">
                <a:solidFill>
                  <a:srgbClr val="000000"/>
                </a:solidFill>
              </a:rPr>
              <a:t>© 2002 The Paperless Hymnal™</a:t>
            </a:r>
          </a:p>
        </p:txBody>
      </p:sp>
    </p:spTree>
    <p:extLst>
      <p:ext uri="{BB962C8B-B14F-4D97-AF65-F5344CB8AC3E}">
        <p14:creationId xmlns:p14="http://schemas.microsoft.com/office/powerpoint/2010/main" val="16399877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197" y="1257300"/>
            <a:ext cx="7696200" cy="4191000"/>
          </a:xfrm>
        </p:spPr>
        <p:txBody>
          <a:bodyPr>
            <a:normAutofit/>
          </a:bodyPr>
          <a:lstStyle/>
          <a:p>
            <a:pPr marL="0" indent="0" algn="ctr">
              <a:buNone/>
            </a:pPr>
            <a:r>
              <a:rPr lang="en-US" sz="4000" i="1" dirty="0">
                <a:solidFill>
                  <a:schemeClr val="bg1"/>
                </a:solidFill>
              </a:rPr>
              <a:t>“For you know the grace of our Lord Jesus Christ, that though He was rich, yet for your sake He became poor, that you through His poverty might become rich” </a:t>
            </a:r>
          </a:p>
        </p:txBody>
      </p:sp>
      <p:sp>
        <p:nvSpPr>
          <p:cNvPr id="4" name="Rectangle 3"/>
          <p:cNvSpPr/>
          <p:nvPr/>
        </p:nvSpPr>
        <p:spPr>
          <a:xfrm>
            <a:off x="1066800" y="128848"/>
            <a:ext cx="6834995" cy="1323437"/>
          </a:xfrm>
          <a:prstGeom prst="rect">
            <a:avLst/>
          </a:prstGeom>
          <a:noFill/>
        </p:spPr>
        <p:txBody>
          <a:bodyPr wrap="square" lIns="91439" tIns="45719" rIns="91439" bIns="45719">
            <a:spAutoFit/>
          </a:bodyPr>
          <a:lstStyle/>
          <a:p>
            <a:pPr algn="ctr"/>
            <a:r>
              <a:rPr lang="en-US" sz="8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2 Cor. 8:9</a:t>
            </a:r>
          </a:p>
        </p:txBody>
      </p:sp>
    </p:spTree>
    <p:extLst>
      <p:ext uri="{BB962C8B-B14F-4D97-AF65-F5344CB8AC3E}">
        <p14:creationId xmlns:p14="http://schemas.microsoft.com/office/powerpoint/2010/main" val="21914267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1" y="647700"/>
            <a:ext cx="7139795" cy="3785650"/>
          </a:xfrm>
          <a:prstGeom prst="rect">
            <a:avLst/>
          </a:prstGeom>
          <a:noFill/>
        </p:spPr>
        <p:txBody>
          <a:bodyPr wrap="square" lIns="91439" tIns="45719" rIns="91439" bIns="45719">
            <a:spAutoFit/>
          </a:bodyPr>
          <a:lstStyle/>
          <a:p>
            <a:pPr algn="ctr"/>
            <a:r>
              <a:rPr lang="en-US" sz="8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594</a:t>
            </a:r>
          </a:p>
          <a:p>
            <a:pPr algn="ctr"/>
            <a:r>
              <a:rPr lang="en-US" sz="8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“The Lily Of</a:t>
            </a:r>
          </a:p>
          <a:p>
            <a:pPr algn="ctr"/>
            <a:r>
              <a:rPr lang="en-US" sz="8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   The Valley”</a:t>
            </a:r>
          </a:p>
        </p:txBody>
      </p:sp>
    </p:spTree>
    <p:extLst>
      <p:ext uri="{BB962C8B-B14F-4D97-AF65-F5344CB8AC3E}">
        <p14:creationId xmlns:p14="http://schemas.microsoft.com/office/powerpoint/2010/main" val="39102160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028700"/>
            <a:ext cx="8077200" cy="2308322"/>
          </a:xfrm>
          <a:prstGeom prst="rect">
            <a:avLst/>
          </a:prstGeom>
          <a:noFill/>
        </p:spPr>
        <p:txBody>
          <a:bodyPr wrap="square" lIns="91439" tIns="45719" rIns="91439" bIns="45719">
            <a:spAutoFit/>
          </a:bodyPr>
          <a:lstStyle/>
          <a:p>
            <a:pPr algn="ctr"/>
            <a:r>
              <a:rPr lang="en-US" sz="72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330</a:t>
            </a:r>
            <a:endParaRPr lang="en-US" sz="8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a:p>
            <a:pPr algn="ctr"/>
            <a:r>
              <a:rPr lang="en-US" sz="72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“Just As I Am”</a:t>
            </a:r>
          </a:p>
        </p:txBody>
      </p:sp>
    </p:spTree>
    <p:extLst>
      <p:ext uri="{BB962C8B-B14F-4D97-AF65-F5344CB8AC3E}">
        <p14:creationId xmlns:p14="http://schemas.microsoft.com/office/powerpoint/2010/main" val="12108050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7740"/>
            <a:ext cx="8305800" cy="4277261"/>
          </a:xfrm>
        </p:spPr>
        <p:txBody>
          <a:bodyPr>
            <a:noAutofit/>
          </a:bodyPr>
          <a:lstStyle/>
          <a:p>
            <a:pPr marL="0" indent="0" algn="ctr">
              <a:buNone/>
            </a:pPr>
            <a:r>
              <a:rPr lang="en-US" sz="3600" i="1" dirty="0">
                <a:solidFill>
                  <a:schemeClr val="bg1"/>
                </a:solidFill>
              </a:rPr>
              <a:t>“If we say that we have no sin, we are deceiving ourselves, and the truth is not in us. If we confess our sins, He is faithful and righteous to forgive us our sins and cleanse us from all unrighteousness. If we say that we have not sinned, we make Him a liar, and His word is not in us” </a:t>
            </a:r>
          </a:p>
        </p:txBody>
      </p:sp>
      <p:sp>
        <p:nvSpPr>
          <p:cNvPr id="4" name="Rectangle 3"/>
          <p:cNvSpPr/>
          <p:nvPr/>
        </p:nvSpPr>
        <p:spPr>
          <a:xfrm>
            <a:off x="23008" y="114301"/>
            <a:ext cx="8968593" cy="1323437"/>
          </a:xfrm>
          <a:prstGeom prst="rect">
            <a:avLst/>
          </a:prstGeom>
          <a:noFill/>
        </p:spPr>
        <p:txBody>
          <a:bodyPr wrap="square" lIns="91439" tIns="45719" rIns="91439" bIns="45719">
            <a:spAutoFit/>
          </a:bodyPr>
          <a:lstStyle/>
          <a:p>
            <a:pPr algn="ctr"/>
            <a:r>
              <a:rPr lang="en-US" sz="8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1 John 1:8-10</a:t>
            </a:r>
          </a:p>
        </p:txBody>
      </p:sp>
    </p:spTree>
    <p:extLst>
      <p:ext uri="{BB962C8B-B14F-4D97-AF65-F5344CB8AC3E}">
        <p14:creationId xmlns:p14="http://schemas.microsoft.com/office/powerpoint/2010/main" val="18536370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7740"/>
            <a:ext cx="8305800" cy="4277261"/>
          </a:xfrm>
        </p:spPr>
        <p:txBody>
          <a:bodyPr>
            <a:noAutofit/>
          </a:bodyPr>
          <a:lstStyle/>
          <a:p>
            <a:pPr marL="0" indent="0" algn="ctr">
              <a:buNone/>
            </a:pPr>
            <a:r>
              <a:rPr lang="en-US" sz="4000" i="1" dirty="0">
                <a:solidFill>
                  <a:schemeClr val="bg1"/>
                </a:solidFill>
              </a:rPr>
              <a:t>“And you, who once were alienated and enemies in your mind by wicked works, yet now He has reconciled 22 in the body of His flesh through death, to present you holy, and blameless, and above reproach in His sight—”</a:t>
            </a:r>
          </a:p>
        </p:txBody>
      </p:sp>
      <p:sp>
        <p:nvSpPr>
          <p:cNvPr id="4" name="Rectangle 3"/>
          <p:cNvSpPr/>
          <p:nvPr/>
        </p:nvSpPr>
        <p:spPr>
          <a:xfrm>
            <a:off x="23008" y="114301"/>
            <a:ext cx="8968593" cy="1323437"/>
          </a:xfrm>
          <a:prstGeom prst="rect">
            <a:avLst/>
          </a:prstGeom>
          <a:noFill/>
        </p:spPr>
        <p:txBody>
          <a:bodyPr wrap="square" lIns="91439" tIns="45719" rIns="91439" bIns="45719">
            <a:spAutoFit/>
          </a:bodyPr>
          <a:lstStyle/>
          <a:p>
            <a:pPr algn="ctr"/>
            <a:r>
              <a:rPr lang="en-US" sz="8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Colossians 1:21,22</a:t>
            </a:r>
          </a:p>
        </p:txBody>
      </p:sp>
    </p:spTree>
    <p:extLst>
      <p:ext uri="{BB962C8B-B14F-4D97-AF65-F5344CB8AC3E}">
        <p14:creationId xmlns:p14="http://schemas.microsoft.com/office/powerpoint/2010/main" val="20322712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871451"/>
            <a:ext cx="8077200" cy="3231652"/>
          </a:xfrm>
          <a:prstGeom prst="rect">
            <a:avLst/>
          </a:prstGeom>
          <a:noFill/>
        </p:spPr>
        <p:txBody>
          <a:bodyPr wrap="square" lIns="91439" tIns="45719" rIns="91439" bIns="45719">
            <a:spAutoFit/>
          </a:bodyPr>
          <a:lstStyle/>
          <a:p>
            <a:pPr algn="ctr"/>
            <a:r>
              <a:rPr lang="en-US" sz="72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452</a:t>
            </a:r>
            <a:endParaRPr lang="en-US" sz="8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a:p>
            <a:pPr algn="ctr"/>
            <a:r>
              <a:rPr lang="en-US" sz="66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“He Keeps Me Singing”</a:t>
            </a:r>
          </a:p>
        </p:txBody>
      </p:sp>
    </p:spTree>
    <p:extLst>
      <p:ext uri="{BB962C8B-B14F-4D97-AF65-F5344CB8AC3E}">
        <p14:creationId xmlns:p14="http://schemas.microsoft.com/office/powerpoint/2010/main" val="33350817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715000"/>
          </a:xfrm>
        </p:spPr>
        <p:txBody>
          <a:bodyPr>
            <a:noAutofit/>
          </a:bodyPr>
          <a:lstStyle/>
          <a:p>
            <a:pPr marL="0" indent="0">
              <a:buNone/>
            </a:pPr>
            <a:r>
              <a:rPr lang="en-US" sz="2700" i="1" dirty="0">
                <a:solidFill>
                  <a:schemeClr val="bg1"/>
                </a:solidFill>
              </a:rPr>
              <a:t>“During a service of song. . . John B. Gough was asked by a man in the pew with him what was to be sung, as the announcement had not been heard. The questioner was most repulsive in appearance, because of a nervous disease that disfigured his face and form. When the singing began, Gough was driven almost to frenzy by the harsh and discordant tones of the singer by his side. But when they came to “Just as I am, poor, wretched, blind,” the wretched creature lifted his sightless eyes to heaven and sang with his whole soul. [Gough] said, “I have heard the finest strains of orchestra, choir, and soloist this world can produce, but I never heard music until I heard that blind man sing, ‘O, Lamb of God, I come, I come’”” (</a:t>
            </a:r>
            <a:r>
              <a:rPr lang="en-US" sz="2700" i="1" dirty="0" err="1">
                <a:solidFill>
                  <a:schemeClr val="bg1"/>
                </a:solidFill>
              </a:rPr>
              <a:t>Sankey</a:t>
            </a:r>
            <a:r>
              <a:rPr lang="en-US" sz="2700" i="1" dirty="0">
                <a:solidFill>
                  <a:schemeClr val="bg1"/>
                </a:solidFill>
              </a:rPr>
              <a:t>, 209).</a:t>
            </a:r>
          </a:p>
        </p:txBody>
      </p:sp>
    </p:spTree>
    <p:extLst>
      <p:ext uri="{BB962C8B-B14F-4D97-AF65-F5344CB8AC3E}">
        <p14:creationId xmlns:p14="http://schemas.microsoft.com/office/powerpoint/2010/main" val="32507136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99477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76288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57300"/>
            <a:ext cx="8991600" cy="3771636"/>
          </a:xfrm>
        </p:spPr>
        <p:txBody>
          <a:bodyPr>
            <a:noAutofit/>
          </a:bodyPr>
          <a:lstStyle/>
          <a:p>
            <a:pPr marL="0" indent="0" algn="ctr">
              <a:buNone/>
            </a:pPr>
            <a:r>
              <a:rPr lang="en-US" sz="4800" i="1" dirty="0">
                <a:solidFill>
                  <a:schemeClr val="bg1"/>
                </a:solidFill>
              </a:rPr>
              <a:t>“I shall pray with the spirit and I shall pray with the mind also; I shall sing with the spirit and I shall sing with the mind also.” </a:t>
            </a:r>
          </a:p>
        </p:txBody>
      </p:sp>
      <p:sp>
        <p:nvSpPr>
          <p:cNvPr id="4" name="Rectangle 3"/>
          <p:cNvSpPr/>
          <p:nvPr/>
        </p:nvSpPr>
        <p:spPr>
          <a:xfrm>
            <a:off x="23008" y="114301"/>
            <a:ext cx="9120993" cy="1323437"/>
          </a:xfrm>
          <a:prstGeom prst="rect">
            <a:avLst/>
          </a:prstGeom>
          <a:noFill/>
        </p:spPr>
        <p:txBody>
          <a:bodyPr wrap="square" lIns="91439" tIns="45719" rIns="91439" bIns="45719">
            <a:spAutoFit/>
          </a:bodyPr>
          <a:lstStyle/>
          <a:p>
            <a:pPr algn="ctr"/>
            <a:r>
              <a:rPr lang="en-US" sz="8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1 Cor. 14:15</a:t>
            </a:r>
          </a:p>
        </p:txBody>
      </p:sp>
    </p:spTree>
    <p:extLst>
      <p:ext uri="{BB962C8B-B14F-4D97-AF65-F5344CB8AC3E}">
        <p14:creationId xmlns:p14="http://schemas.microsoft.com/office/powerpoint/2010/main" val="12116381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08" y="1257300"/>
            <a:ext cx="9120993" cy="4114800"/>
          </a:xfrm>
        </p:spPr>
        <p:txBody>
          <a:bodyPr>
            <a:noAutofit/>
          </a:bodyPr>
          <a:lstStyle/>
          <a:p>
            <a:pPr marL="0" indent="0" algn="ctr">
              <a:buNone/>
            </a:pPr>
            <a:r>
              <a:rPr lang="en-US" sz="4000" i="1" dirty="0">
                <a:solidFill>
                  <a:schemeClr val="bg1"/>
                </a:solidFill>
              </a:rPr>
              <a:t>“Let the word of Christ richly dwell within you, with all wisdom teaching and admonishing one another with psalms, hymns, and spiritual songs, singing with thankfulness in your hearts to God”</a:t>
            </a:r>
          </a:p>
        </p:txBody>
      </p:sp>
      <p:sp>
        <p:nvSpPr>
          <p:cNvPr id="4" name="Rectangle 3"/>
          <p:cNvSpPr/>
          <p:nvPr/>
        </p:nvSpPr>
        <p:spPr>
          <a:xfrm>
            <a:off x="23008" y="114301"/>
            <a:ext cx="9120993" cy="1323437"/>
          </a:xfrm>
          <a:prstGeom prst="rect">
            <a:avLst/>
          </a:prstGeom>
          <a:noFill/>
        </p:spPr>
        <p:txBody>
          <a:bodyPr wrap="square" lIns="91439" tIns="45719" rIns="91439" bIns="45719">
            <a:spAutoFit/>
          </a:bodyPr>
          <a:lstStyle/>
          <a:p>
            <a:pPr algn="ctr"/>
            <a:r>
              <a:rPr lang="en-US" sz="8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Col. 3:16</a:t>
            </a:r>
          </a:p>
        </p:txBody>
      </p:sp>
    </p:spTree>
    <p:extLst>
      <p:ext uri="{BB962C8B-B14F-4D97-AF65-F5344CB8AC3E}">
        <p14:creationId xmlns:p14="http://schemas.microsoft.com/office/powerpoint/2010/main" val="13885547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871451"/>
            <a:ext cx="8077200" cy="3231652"/>
          </a:xfrm>
          <a:prstGeom prst="rect">
            <a:avLst/>
          </a:prstGeom>
          <a:noFill/>
        </p:spPr>
        <p:txBody>
          <a:bodyPr wrap="square" lIns="91439" tIns="45719" rIns="91439" bIns="45719">
            <a:spAutoFit/>
          </a:bodyPr>
          <a:lstStyle/>
          <a:p>
            <a:pPr algn="ctr"/>
            <a:r>
              <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626</a:t>
            </a:r>
            <a:endParaRPr lang="en-US" sz="8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a:p>
            <a:pPr algn="ctr"/>
            <a:r>
              <a:rPr lang="en-US" sz="6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“It Is Well </a:t>
            </a:r>
          </a:p>
          <a:p>
            <a:pPr algn="ctr"/>
            <a:r>
              <a:rPr lang="en-US" sz="6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With My Soul”</a:t>
            </a:r>
          </a:p>
        </p:txBody>
      </p:sp>
    </p:spTree>
    <p:extLst>
      <p:ext uri="{BB962C8B-B14F-4D97-AF65-F5344CB8AC3E}">
        <p14:creationId xmlns:p14="http://schemas.microsoft.com/office/powerpoint/2010/main" val="33556779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04900"/>
            <a:ext cx="8153397" cy="4267200"/>
          </a:xfrm>
        </p:spPr>
        <p:txBody>
          <a:bodyPr>
            <a:normAutofit/>
          </a:bodyPr>
          <a:lstStyle/>
          <a:p>
            <a:pPr marL="342894" lvl="1" indent="-342894">
              <a:buFont typeface="Arial" pitchFamily="34" charset="0"/>
              <a:buChar char="•"/>
            </a:pPr>
            <a:r>
              <a:rPr lang="en-US" sz="3600" i="1" dirty="0">
                <a:solidFill>
                  <a:schemeClr val="bg1"/>
                </a:solidFill>
              </a:rPr>
              <a:t>Music composed by Philip Bliss, 1876</a:t>
            </a:r>
          </a:p>
          <a:p>
            <a:pPr marL="342894" lvl="1" indent="-342894">
              <a:buFont typeface="Arial" pitchFamily="34" charset="0"/>
              <a:buChar char="•"/>
            </a:pPr>
            <a:r>
              <a:rPr lang="en-US" sz="3600" i="1" dirty="0">
                <a:solidFill>
                  <a:schemeClr val="bg1"/>
                </a:solidFill>
              </a:rPr>
              <a:t>In 1874, a French steam liner, the “Ville de Havre,” was on its way back to France from America, with a large number of passengers.</a:t>
            </a:r>
          </a:p>
        </p:txBody>
      </p:sp>
      <p:sp>
        <p:nvSpPr>
          <p:cNvPr id="4" name="Rectangle 3"/>
          <p:cNvSpPr/>
          <p:nvPr/>
        </p:nvSpPr>
        <p:spPr>
          <a:xfrm>
            <a:off x="0" y="114302"/>
            <a:ext cx="9144000" cy="1015661"/>
          </a:xfrm>
          <a:prstGeom prst="rect">
            <a:avLst/>
          </a:prstGeom>
          <a:noFill/>
        </p:spPr>
        <p:txBody>
          <a:bodyPr wrap="square" lIns="91439" tIns="45719" rIns="91439" bIns="45719">
            <a:spAutoFit/>
          </a:bodyPr>
          <a:lstStyle/>
          <a:p>
            <a:pPr algn="ctr"/>
            <a:r>
              <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“It Is Well With My Soul”</a:t>
            </a:r>
          </a:p>
        </p:txBody>
      </p:sp>
    </p:spTree>
    <p:extLst>
      <p:ext uri="{BB962C8B-B14F-4D97-AF65-F5344CB8AC3E}">
        <p14:creationId xmlns:p14="http://schemas.microsoft.com/office/powerpoint/2010/main" val="39948233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4.png"/></Relationships>
</file>

<file path=ppt/theme/_rels/theme9.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834</TotalTime>
  <Words>2125</Words>
  <Application>Microsoft Office PowerPoint</Application>
  <PresentationFormat>On-screen Show (16:10)</PresentationFormat>
  <Paragraphs>181</Paragraphs>
  <Slides>52</Slides>
  <Notes>2</Notes>
  <HiddenSlides>0</HiddenSlides>
  <MMClips>0</MMClips>
  <ScaleCrop>false</ScaleCrop>
  <HeadingPairs>
    <vt:vector size="4" baseType="variant">
      <vt:variant>
        <vt:lpstr>Theme</vt:lpstr>
      </vt:variant>
      <vt:variant>
        <vt:i4>9</vt:i4>
      </vt:variant>
      <vt:variant>
        <vt:lpstr>Slide Titles</vt:lpstr>
      </vt:variant>
      <vt:variant>
        <vt:i4>52</vt:i4>
      </vt:variant>
    </vt:vector>
  </HeadingPairs>
  <TitlesOfParts>
    <vt:vector size="61" baseType="lpstr">
      <vt:lpstr>Office Theme</vt:lpstr>
      <vt:lpstr>Default Design</vt:lpstr>
      <vt:lpstr>1_Default Design</vt:lpstr>
      <vt:lpstr>Title &amp; Subtitle</vt:lpstr>
      <vt:lpstr>3_Office Theme</vt:lpstr>
      <vt:lpstr>2_Office Theme</vt:lpstr>
      <vt:lpstr>1_Office Theme</vt:lpstr>
      <vt:lpstr>4_Office Theme</vt:lpstr>
      <vt:lpstr>1_Title &amp; Subtitle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 It Is Well With My Soul</vt:lpstr>
      <vt:lpstr>1 - It Is Well With My Soul</vt:lpstr>
      <vt:lpstr>c - It Is Well With My Soul</vt:lpstr>
      <vt:lpstr>2 - It Is Well With My Soul</vt:lpstr>
      <vt:lpstr>2 - It Is Well With My Soul</vt:lpstr>
      <vt:lpstr>c - It Is Well With My Soul</vt:lpstr>
      <vt:lpstr>3 - It Is Well With My Soul</vt:lpstr>
      <vt:lpstr>3 - It Is Well With My Soul</vt:lpstr>
      <vt:lpstr>c - It Is Well With My Soul</vt:lpstr>
      <vt:lpstr>4 - It Is Well With My Soul</vt:lpstr>
      <vt:lpstr>4 - It Is Well With My Soul</vt:lpstr>
      <vt:lpstr>c - It Is Well With My Soul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 What a Friend We Have In Jesus</vt:lpstr>
      <vt:lpstr>1 – What a Friend We Have In Jesus</vt:lpstr>
      <vt:lpstr>1 – What a Friend We Have In Jesus</vt:lpstr>
      <vt:lpstr>1 – What a Friend We Have In Jesus</vt:lpstr>
      <vt:lpstr>2 – What a Friend We Have In Jesus</vt:lpstr>
      <vt:lpstr>2 – What a Friend We Have In Jesus</vt:lpstr>
      <vt:lpstr>2 – What a Friend We Have In Jesus</vt:lpstr>
      <vt:lpstr>2 – What a Friend We Have In Jesus</vt:lpstr>
      <vt:lpstr>3 – What a Friend We Have In Jesus</vt:lpstr>
      <vt:lpstr>3 – What a Friend We Have In Jesus</vt:lpstr>
      <vt:lpstr>3 – What a Friend We Have In Jesus</vt:lpstr>
      <vt:lpstr>3 – What a Friend We Have In Jesus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 Dickerson</dc:creator>
  <cp:lastModifiedBy>DJ Dickerson</cp:lastModifiedBy>
  <cp:revision>63</cp:revision>
  <dcterms:created xsi:type="dcterms:W3CDTF">2012-01-11T17:30:55Z</dcterms:created>
  <dcterms:modified xsi:type="dcterms:W3CDTF">2012-06-30T16:54:48Z</dcterms:modified>
</cp:coreProperties>
</file>