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87" r:id="rId4"/>
    <p:sldId id="288" r:id="rId5"/>
    <p:sldId id="289" r:id="rId6"/>
    <p:sldId id="290" r:id="rId7"/>
    <p:sldId id="256" r:id="rId8"/>
    <p:sldId id="257" r:id="rId9"/>
    <p:sldId id="259" r:id="rId10"/>
    <p:sldId id="258" r:id="rId11"/>
    <p:sldId id="261" r:id="rId12"/>
    <p:sldId id="262" r:id="rId13"/>
    <p:sldId id="263" r:id="rId14"/>
    <p:sldId id="264" r:id="rId15"/>
    <p:sldId id="260" r:id="rId16"/>
    <p:sldId id="265" r:id="rId17"/>
    <p:sldId id="268" r:id="rId18"/>
    <p:sldId id="266" r:id="rId19"/>
    <p:sldId id="267"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6" r:id="rId37"/>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936" y="-84"/>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1D5910-EB61-4F8A-A2CA-EF92B95A539B}" type="datetimeFigureOut">
              <a:rPr lang="en-US" smtClean="0"/>
              <a:t>2/26/2012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9B9F3-D4CA-4FF8-93B8-A13FEE4564A8}" type="slidenum">
              <a:rPr lang="en-US" smtClean="0"/>
              <a:t>‹#›</a:t>
            </a:fld>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1" y="1"/>
            <a:ext cx="9150351" cy="5718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86414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1D5910-EB61-4F8A-A2CA-EF92B95A539B}" type="datetimeFigureOut">
              <a:rPr lang="en-US" smtClean="0"/>
              <a:t>2/26/2012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9B9F3-D4CA-4FF8-93B8-A13FEE4564A8}" type="slidenum">
              <a:rPr lang="en-US" smtClean="0"/>
              <a:t>‹#›</a:t>
            </a:fld>
            <a:endParaRPr lang="en-US"/>
          </a:p>
        </p:txBody>
      </p:sp>
    </p:spTree>
    <p:extLst>
      <p:ext uri="{BB962C8B-B14F-4D97-AF65-F5344CB8AC3E}">
        <p14:creationId xmlns:p14="http://schemas.microsoft.com/office/powerpoint/2010/main" val="8099127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1D5910-EB61-4F8A-A2CA-EF92B95A539B}" type="datetimeFigureOut">
              <a:rPr lang="en-US" smtClean="0"/>
              <a:t>2/26/2012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9B9F3-D4CA-4FF8-93B8-A13FEE4564A8}" type="slidenum">
              <a:rPr lang="en-US" smtClean="0"/>
              <a:t>‹#›</a:t>
            </a:fld>
            <a:endParaRPr lang="en-US"/>
          </a:p>
        </p:txBody>
      </p:sp>
    </p:spTree>
    <p:extLst>
      <p:ext uri="{BB962C8B-B14F-4D97-AF65-F5344CB8AC3E}">
        <p14:creationId xmlns:p14="http://schemas.microsoft.com/office/powerpoint/2010/main" val="382459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2/26/2012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94489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2/26/2012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2833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2/26/2012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3969"/>
            <a:ext cx="9137649" cy="571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85785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61AC7B-0612-486A-9AC3-94BE1870CB15}" type="datetimeFigureOut">
              <a:rPr lang="en-US" smtClean="0">
                <a:solidFill>
                  <a:prstClr val="black">
                    <a:tint val="75000"/>
                  </a:prstClr>
                </a:solidFill>
              </a:rPr>
              <a:pPr/>
              <a:t>2/26/2012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076295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61AC7B-0612-486A-9AC3-94BE1870CB15}" type="datetimeFigureOut">
              <a:rPr lang="en-US" smtClean="0">
                <a:solidFill>
                  <a:prstClr val="black">
                    <a:tint val="75000"/>
                  </a:prstClr>
                </a:solidFill>
              </a:rPr>
              <a:pPr/>
              <a:t>2/26/2012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98208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61AC7B-0612-486A-9AC3-94BE1870CB15}" type="datetimeFigureOut">
              <a:rPr lang="en-US" smtClean="0">
                <a:solidFill>
                  <a:prstClr val="black">
                    <a:tint val="75000"/>
                  </a:prstClr>
                </a:solidFill>
              </a:rPr>
              <a:pPr/>
              <a:t>2/26/2012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5420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1AC7B-0612-486A-9AC3-94BE1870CB15}" type="datetimeFigureOut">
              <a:rPr lang="en-US" smtClean="0">
                <a:solidFill>
                  <a:prstClr val="black">
                    <a:tint val="75000"/>
                  </a:prstClr>
                </a:solidFill>
              </a:rPr>
              <a:pPr/>
              <a:t>2/26/2012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7711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61AC7B-0612-486A-9AC3-94BE1870CB15}" type="datetimeFigureOut">
              <a:rPr lang="en-US" smtClean="0">
                <a:solidFill>
                  <a:prstClr val="black">
                    <a:tint val="75000"/>
                  </a:prstClr>
                </a:solidFill>
              </a:rPr>
              <a:pPr/>
              <a:t>2/26/2012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795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1D5910-EB61-4F8A-A2CA-EF92B95A539B}" type="datetimeFigureOut">
              <a:rPr lang="en-US" smtClean="0"/>
              <a:t>2/26/2012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9B9F3-D4CA-4FF8-93B8-A13FEE4564A8}" type="slidenum">
              <a:rPr lang="en-US" smtClean="0"/>
              <a:t>‹#›</a:t>
            </a:fld>
            <a:endParaRPr lang="en-US"/>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969"/>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26850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61AC7B-0612-486A-9AC3-94BE1870CB15}" type="datetimeFigureOut">
              <a:rPr lang="en-US" smtClean="0">
                <a:solidFill>
                  <a:prstClr val="black">
                    <a:tint val="75000"/>
                  </a:prstClr>
                </a:solidFill>
              </a:rPr>
              <a:pPr/>
              <a:t>2/26/2012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3073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2/26/2012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11327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2/26/2012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16390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083170"/>
            <a:ext cx="8305800" cy="9525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194777"/>
            <a:ext cx="8305800" cy="16510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2958439"/>
            <a:ext cx="2971800" cy="1323"/>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2958439"/>
            <a:ext cx="2971800" cy="1323"/>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2938585"/>
            <a:ext cx="45720" cy="3810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15" name="Date Placeholder 14"/>
          <p:cNvSpPr>
            <a:spLocks noGrp="1"/>
          </p:cNvSpPr>
          <p:nvPr>
            <p:ph type="dt" sz="half" idx="10"/>
          </p:nvPr>
        </p:nvSpPr>
        <p:spPr/>
        <p:txBody>
          <a:bodyPr/>
          <a:lstStyle/>
          <a:p>
            <a:fld id="{5F54CC11-CF10-4F12-8C55-196A3DABC175}" type="datetimeFigureOut">
              <a:rPr lang="en-US" smtClean="0">
                <a:solidFill>
                  <a:srgbClr val="FEFAC9"/>
                </a:solidFill>
              </a:rPr>
              <a:pPr/>
              <a:t>2/26/2012</a:t>
            </a:fld>
            <a:endParaRPr lang="en-US" dirty="0">
              <a:solidFill>
                <a:srgbClr val="FEFAC9"/>
              </a:solidFill>
            </a:endParaRPr>
          </a:p>
        </p:txBody>
      </p:sp>
      <p:sp>
        <p:nvSpPr>
          <p:cNvPr id="16" name="Slide Number Placeholder 15"/>
          <p:cNvSpPr>
            <a:spLocks noGrp="1"/>
          </p:cNvSpPr>
          <p:nvPr>
            <p:ph type="sldNum" sz="quarter" idx="11"/>
          </p:nvPr>
        </p:nvSpPr>
        <p:spPr/>
        <p:txBody>
          <a:bodyPr/>
          <a:lstStyle/>
          <a:p>
            <a:fld id="{58DC23C2-06E0-4718-8489-B754092F7F20}" type="slidenum">
              <a:rPr lang="en-US" smtClean="0">
                <a:solidFill>
                  <a:srgbClr val="FEFAC9"/>
                </a:solidFill>
              </a:rPr>
              <a:pPr/>
              <a:t>‹#›</a:t>
            </a:fld>
            <a:endParaRPr lang="en-US" dirty="0">
              <a:solidFill>
                <a:srgbClr val="FEFAC9"/>
              </a:solidFill>
            </a:endParaRPr>
          </a:p>
        </p:txBody>
      </p:sp>
      <p:sp>
        <p:nvSpPr>
          <p:cNvPr id="17" name="Footer Placeholder 16"/>
          <p:cNvSpPr>
            <a:spLocks noGrp="1"/>
          </p:cNvSpPr>
          <p:nvPr>
            <p:ph type="ftr" sz="quarter" idx="12"/>
          </p:nvPr>
        </p:nvSpPr>
        <p:spPr/>
        <p:txBody>
          <a:bodyPr/>
          <a:lstStyle/>
          <a:p>
            <a:endParaRPr lang="en-US" dirty="0">
              <a:solidFill>
                <a:srgbClr val="FEFAC9"/>
              </a:solidFill>
            </a:endParaRPr>
          </a:p>
        </p:txBody>
      </p:sp>
    </p:spTree>
    <p:extLst>
      <p:ext uri="{BB962C8B-B14F-4D97-AF65-F5344CB8AC3E}">
        <p14:creationId xmlns:p14="http://schemas.microsoft.com/office/powerpoint/2010/main" val="228604567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270000"/>
            <a:ext cx="8229600" cy="3810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5F54CC11-CF10-4F12-8C55-196A3DABC175}" type="datetimeFigureOut">
              <a:rPr lang="en-US" smtClean="0">
                <a:solidFill>
                  <a:srgbClr val="FEFAC9"/>
                </a:solidFill>
              </a:rPr>
              <a:pPr/>
              <a:t>2/26/2012</a:t>
            </a:fld>
            <a:endParaRPr lang="en-US" dirty="0">
              <a:solidFill>
                <a:srgbClr val="FEFAC9"/>
              </a:solidFill>
            </a:endParaRPr>
          </a:p>
        </p:txBody>
      </p:sp>
      <p:sp>
        <p:nvSpPr>
          <p:cNvPr id="15" name="Slide Number Placeholder 14"/>
          <p:cNvSpPr>
            <a:spLocks noGrp="1"/>
          </p:cNvSpPr>
          <p:nvPr>
            <p:ph type="sldNum" sz="quarter" idx="15"/>
          </p:nvPr>
        </p:nvSpPr>
        <p:spPr/>
        <p:txBody>
          <a:bodyPr/>
          <a:lstStyle>
            <a:lvl1pPr algn="ctr">
              <a:defRPr/>
            </a:lvl1pPr>
          </a:lstStyle>
          <a:p>
            <a:fld id="{58DC23C2-06E0-4718-8489-B754092F7F20}" type="slidenum">
              <a:rPr lang="en-US" smtClean="0">
                <a:solidFill>
                  <a:srgbClr val="FEFAC9"/>
                </a:solidFill>
              </a:rPr>
              <a:pPr/>
              <a:t>‹#›</a:t>
            </a:fld>
            <a:endParaRPr lang="en-US" dirty="0">
              <a:solidFill>
                <a:srgbClr val="FEFAC9"/>
              </a:solidFill>
            </a:endParaRPr>
          </a:p>
        </p:txBody>
      </p:sp>
      <p:sp>
        <p:nvSpPr>
          <p:cNvPr id="16" name="Footer Placeholder 15"/>
          <p:cNvSpPr>
            <a:spLocks noGrp="1"/>
          </p:cNvSpPr>
          <p:nvPr>
            <p:ph type="ftr" sz="quarter" idx="16"/>
          </p:nvPr>
        </p:nvSpPr>
        <p:spPr/>
        <p:txBody>
          <a:bodyPr/>
          <a:lstStyle/>
          <a:p>
            <a:endParaRPr lang="en-US" dirty="0">
              <a:solidFill>
                <a:srgbClr val="FEFAC9"/>
              </a:solidFill>
            </a:endParaRP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247172695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F54CC11-CF10-4F12-8C55-196A3DABC175}" type="datetimeFigureOut">
              <a:rPr lang="en-US" smtClean="0">
                <a:solidFill>
                  <a:srgbClr val="FEFAC9"/>
                </a:solidFill>
              </a:rPr>
              <a:pPr/>
              <a:t>2/26/2012</a:t>
            </a:fld>
            <a:endParaRPr lang="en-US" dirty="0">
              <a:solidFill>
                <a:srgbClr val="FEFAC9"/>
              </a:solidFill>
            </a:endParaRPr>
          </a:p>
        </p:txBody>
      </p:sp>
      <p:sp>
        <p:nvSpPr>
          <p:cNvPr id="5" name="Footer Placeholder 4"/>
          <p:cNvSpPr>
            <a:spLocks noGrp="1"/>
          </p:cNvSpPr>
          <p:nvPr>
            <p:ph type="ftr" sz="quarter" idx="11"/>
          </p:nvPr>
        </p:nvSpPr>
        <p:spPr/>
        <p:txBody>
          <a:bodyPr/>
          <a:lstStyle/>
          <a:p>
            <a:endParaRPr lang="en-US" dirty="0">
              <a:solidFill>
                <a:srgbClr val="FEFAC9"/>
              </a:solidFill>
            </a:endParaRPr>
          </a:p>
        </p:txBody>
      </p:sp>
      <p:sp>
        <p:nvSpPr>
          <p:cNvPr id="6" name="Slide Number Placeholder 5"/>
          <p:cNvSpPr>
            <a:spLocks noGrp="1"/>
          </p:cNvSpPr>
          <p:nvPr>
            <p:ph type="sldNum" sz="quarter" idx="12"/>
          </p:nvPr>
        </p:nvSpPr>
        <p:spPr/>
        <p:txBody>
          <a:bodyPr/>
          <a:lstStyle/>
          <a:p>
            <a:fld id="{58DC23C2-06E0-4718-8489-B754092F7F20}" type="slidenum">
              <a:rPr lang="en-US" smtClean="0">
                <a:solidFill>
                  <a:srgbClr val="FEFAC9"/>
                </a:solidFill>
              </a:rPr>
              <a:pPr/>
              <a:t>‹#›</a:t>
            </a:fld>
            <a:endParaRPr lang="en-US" dirty="0">
              <a:solidFill>
                <a:srgbClr val="FEFAC9"/>
              </a:solidFill>
            </a:endParaRPr>
          </a:p>
        </p:txBody>
      </p:sp>
      <p:sp>
        <p:nvSpPr>
          <p:cNvPr id="2" name="Title 1"/>
          <p:cNvSpPr>
            <a:spLocks noGrp="1"/>
          </p:cNvSpPr>
          <p:nvPr>
            <p:ph type="title"/>
          </p:nvPr>
        </p:nvSpPr>
        <p:spPr>
          <a:xfrm>
            <a:off x="685800" y="2921000"/>
            <a:ext cx="7924800" cy="11430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132388"/>
            <a:ext cx="7924800" cy="820613"/>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097495"/>
            <a:ext cx="7924800" cy="3584"/>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02131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F54CC11-CF10-4F12-8C55-196A3DABC175}" type="datetimeFigureOut">
              <a:rPr lang="en-US" smtClean="0">
                <a:solidFill>
                  <a:srgbClr val="FEFAC9"/>
                </a:solidFill>
              </a:rPr>
              <a:pPr/>
              <a:t>2/26/2012</a:t>
            </a:fld>
            <a:endParaRPr lang="en-US" dirty="0">
              <a:solidFill>
                <a:srgbClr val="FEFAC9"/>
              </a:solidFill>
            </a:endParaRPr>
          </a:p>
        </p:txBody>
      </p:sp>
      <p:sp>
        <p:nvSpPr>
          <p:cNvPr id="6" name="Footer Placeholder 5"/>
          <p:cNvSpPr>
            <a:spLocks noGrp="1"/>
          </p:cNvSpPr>
          <p:nvPr>
            <p:ph type="ftr" sz="quarter" idx="11"/>
          </p:nvPr>
        </p:nvSpPr>
        <p:spPr/>
        <p:txBody>
          <a:bodyPr/>
          <a:lstStyle/>
          <a:p>
            <a:endParaRPr lang="en-US" dirty="0">
              <a:solidFill>
                <a:srgbClr val="FEFAC9"/>
              </a:solidFill>
            </a:endParaRPr>
          </a:p>
        </p:txBody>
      </p:sp>
      <p:sp>
        <p:nvSpPr>
          <p:cNvPr id="7" name="Slide Number Placeholder 6"/>
          <p:cNvSpPr>
            <a:spLocks noGrp="1"/>
          </p:cNvSpPr>
          <p:nvPr>
            <p:ph type="sldNum" sz="quarter" idx="12"/>
          </p:nvPr>
        </p:nvSpPr>
        <p:spPr/>
        <p:txBody>
          <a:bodyPr/>
          <a:lstStyle/>
          <a:p>
            <a:fld id="{58DC23C2-06E0-4718-8489-B754092F7F20}" type="slidenum">
              <a:rPr lang="en-US" smtClean="0">
                <a:solidFill>
                  <a:srgbClr val="FEFAC9"/>
                </a:solidFill>
              </a:rPr>
              <a:pPr/>
              <a:t>‹#›</a:t>
            </a:fld>
            <a:endParaRPr lang="en-US" dirty="0">
              <a:solidFill>
                <a:srgbClr val="FEFAC9"/>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270000"/>
            <a:ext cx="4059936" cy="3810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270000"/>
            <a:ext cx="4059936" cy="3810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0501694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8DC23C2-06E0-4718-8489-B754092F7F20}" type="slidenum">
              <a:rPr lang="en-US" smtClean="0">
                <a:solidFill>
                  <a:srgbClr val="FEFAC9"/>
                </a:solidFill>
              </a:rPr>
              <a:pPr/>
              <a:t>‹#›</a:t>
            </a:fld>
            <a:endParaRPr lang="en-US" dirty="0">
              <a:solidFill>
                <a:srgbClr val="FEFAC9"/>
              </a:solidFill>
            </a:endParaRPr>
          </a:p>
        </p:txBody>
      </p:sp>
      <p:sp>
        <p:nvSpPr>
          <p:cNvPr id="8" name="Footer Placeholder 7"/>
          <p:cNvSpPr>
            <a:spLocks noGrp="1"/>
          </p:cNvSpPr>
          <p:nvPr>
            <p:ph type="ftr" sz="quarter" idx="11"/>
          </p:nvPr>
        </p:nvSpPr>
        <p:spPr/>
        <p:txBody>
          <a:bodyPr/>
          <a:lstStyle/>
          <a:p>
            <a:endParaRPr lang="en-US" dirty="0">
              <a:solidFill>
                <a:srgbClr val="FEFAC9"/>
              </a:solidFill>
            </a:endParaRPr>
          </a:p>
        </p:txBody>
      </p:sp>
      <p:sp>
        <p:nvSpPr>
          <p:cNvPr id="7" name="Date Placeholder 6"/>
          <p:cNvSpPr>
            <a:spLocks noGrp="1"/>
          </p:cNvSpPr>
          <p:nvPr>
            <p:ph type="dt" sz="half" idx="10"/>
          </p:nvPr>
        </p:nvSpPr>
        <p:spPr/>
        <p:txBody>
          <a:bodyPr/>
          <a:lstStyle/>
          <a:p>
            <a:fld id="{5F54CC11-CF10-4F12-8C55-196A3DABC175}" type="datetimeFigureOut">
              <a:rPr lang="en-US" smtClean="0">
                <a:solidFill>
                  <a:srgbClr val="FEFAC9"/>
                </a:solidFill>
              </a:rPr>
              <a:pPr/>
              <a:t>2/26/2012</a:t>
            </a:fld>
            <a:endParaRPr lang="en-US" dirty="0">
              <a:solidFill>
                <a:srgbClr val="FEFAC9"/>
              </a:solidFill>
            </a:endParaRPr>
          </a:p>
        </p:txBody>
      </p:sp>
      <p:sp>
        <p:nvSpPr>
          <p:cNvPr id="3" name="Text Placeholder 2"/>
          <p:cNvSpPr>
            <a:spLocks noGrp="1"/>
          </p:cNvSpPr>
          <p:nvPr>
            <p:ph type="body" idx="1"/>
          </p:nvPr>
        </p:nvSpPr>
        <p:spPr>
          <a:xfrm>
            <a:off x="457200" y="1166328"/>
            <a:ext cx="4040188" cy="635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1834913"/>
            <a:ext cx="4038600" cy="32613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1834913"/>
            <a:ext cx="4038600" cy="32613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29540"/>
            <a:ext cx="8229600" cy="9525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166328"/>
            <a:ext cx="4040188" cy="635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1816849"/>
            <a:ext cx="3749040" cy="1323"/>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1816849"/>
            <a:ext cx="3749040" cy="1323"/>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6099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F54CC11-CF10-4F12-8C55-196A3DABC175}" type="datetimeFigureOut">
              <a:rPr lang="en-US" smtClean="0">
                <a:solidFill>
                  <a:srgbClr val="FEFAC9"/>
                </a:solidFill>
              </a:rPr>
              <a:pPr/>
              <a:t>2/26/2012</a:t>
            </a:fld>
            <a:endParaRPr lang="en-US" dirty="0">
              <a:solidFill>
                <a:srgbClr val="FEFAC9"/>
              </a:solidFill>
            </a:endParaRPr>
          </a:p>
        </p:txBody>
      </p:sp>
      <p:sp>
        <p:nvSpPr>
          <p:cNvPr id="4" name="Footer Placeholder 3"/>
          <p:cNvSpPr>
            <a:spLocks noGrp="1"/>
          </p:cNvSpPr>
          <p:nvPr>
            <p:ph type="ftr" sz="quarter" idx="11"/>
          </p:nvPr>
        </p:nvSpPr>
        <p:spPr/>
        <p:txBody>
          <a:bodyPr/>
          <a:lstStyle/>
          <a:p>
            <a:endParaRPr lang="en-US" dirty="0">
              <a:solidFill>
                <a:srgbClr val="FEFAC9"/>
              </a:solidFill>
            </a:endParaRPr>
          </a:p>
        </p:txBody>
      </p:sp>
      <p:sp>
        <p:nvSpPr>
          <p:cNvPr id="5" name="Slide Number Placeholder 4"/>
          <p:cNvSpPr>
            <a:spLocks noGrp="1"/>
          </p:cNvSpPr>
          <p:nvPr>
            <p:ph type="sldNum" sz="quarter" idx="12"/>
          </p:nvPr>
        </p:nvSpPr>
        <p:spPr/>
        <p:txBody>
          <a:bodyPr/>
          <a:lstStyle/>
          <a:p>
            <a:fld id="{58DC23C2-06E0-4718-8489-B754092F7F20}" type="slidenum">
              <a:rPr lang="en-US" smtClean="0">
                <a:solidFill>
                  <a:srgbClr val="FEFAC9"/>
                </a:solidFill>
              </a:rPr>
              <a:pPr/>
              <a:t>‹#›</a:t>
            </a:fld>
            <a:endParaRPr lang="en-US" dirty="0">
              <a:solidFill>
                <a:srgbClr val="FEFAC9"/>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40955215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4CC11-CF10-4F12-8C55-196A3DABC175}" type="datetimeFigureOut">
              <a:rPr lang="en-US" smtClean="0">
                <a:solidFill>
                  <a:srgbClr val="FEFAC9"/>
                </a:solidFill>
              </a:rPr>
              <a:pPr/>
              <a:t>2/26/2012</a:t>
            </a:fld>
            <a:endParaRPr lang="en-US" dirty="0">
              <a:solidFill>
                <a:srgbClr val="FEFAC9"/>
              </a:solidFill>
            </a:endParaRPr>
          </a:p>
        </p:txBody>
      </p:sp>
      <p:sp>
        <p:nvSpPr>
          <p:cNvPr id="3" name="Footer Placeholder 2"/>
          <p:cNvSpPr>
            <a:spLocks noGrp="1"/>
          </p:cNvSpPr>
          <p:nvPr>
            <p:ph type="ftr" sz="quarter" idx="11"/>
          </p:nvPr>
        </p:nvSpPr>
        <p:spPr/>
        <p:txBody>
          <a:bodyPr/>
          <a:lstStyle/>
          <a:p>
            <a:endParaRPr lang="en-US" dirty="0">
              <a:solidFill>
                <a:srgbClr val="FEFAC9"/>
              </a:solidFill>
            </a:endParaRPr>
          </a:p>
        </p:txBody>
      </p:sp>
      <p:sp>
        <p:nvSpPr>
          <p:cNvPr id="4" name="Slide Number Placeholder 3"/>
          <p:cNvSpPr>
            <a:spLocks noGrp="1"/>
          </p:cNvSpPr>
          <p:nvPr>
            <p:ph type="sldNum" sz="quarter" idx="12"/>
          </p:nvPr>
        </p:nvSpPr>
        <p:spPr/>
        <p:txBody>
          <a:bodyPr/>
          <a:lstStyle/>
          <a:p>
            <a:fld id="{58DC23C2-06E0-4718-8489-B754092F7F20}" type="slidenum">
              <a:rPr lang="en-US" smtClean="0">
                <a:solidFill>
                  <a:srgbClr val="FEFAC9"/>
                </a:solidFill>
              </a:rPr>
              <a:pPr/>
              <a:t>‹#›</a:t>
            </a:fld>
            <a:endParaRPr lang="en-US" dirty="0">
              <a:solidFill>
                <a:srgbClr val="FEFAC9"/>
              </a:solidFill>
            </a:endParaRPr>
          </a:p>
        </p:txBody>
      </p:sp>
    </p:spTree>
    <p:extLst>
      <p:ext uri="{BB962C8B-B14F-4D97-AF65-F5344CB8AC3E}">
        <p14:creationId xmlns:p14="http://schemas.microsoft.com/office/powerpoint/2010/main" val="120606690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1D5910-EB61-4F8A-A2CA-EF92B95A539B}" type="datetimeFigureOut">
              <a:rPr lang="en-US" smtClean="0"/>
              <a:t>2/26/2012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9B9F3-D4CA-4FF8-93B8-A13FEE4564A8}" type="slidenum">
              <a:rPr lang="en-US" smtClean="0"/>
              <a:t>‹#›</a:t>
            </a:fld>
            <a:endParaRPr lang="en-US"/>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flipH="1">
            <a:off x="-3175" y="1323"/>
            <a:ext cx="9150350" cy="5720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81971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381000"/>
            <a:ext cx="6248400" cy="47625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333500"/>
            <a:ext cx="1984248" cy="31115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381000"/>
            <a:ext cx="1981200" cy="8890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5F54CC11-CF10-4F12-8C55-196A3DABC175}" type="datetimeFigureOut">
              <a:rPr lang="en-US" smtClean="0">
                <a:solidFill>
                  <a:srgbClr val="FEFAC9"/>
                </a:solidFill>
              </a:rPr>
              <a:pPr/>
              <a:t>2/26/2012</a:t>
            </a:fld>
            <a:endParaRPr lang="en-US" dirty="0">
              <a:solidFill>
                <a:srgbClr val="FEFAC9"/>
              </a:solidFill>
            </a:endParaRPr>
          </a:p>
        </p:txBody>
      </p:sp>
      <p:sp>
        <p:nvSpPr>
          <p:cNvPr id="9" name="Slide Number Placeholder 8"/>
          <p:cNvSpPr>
            <a:spLocks noGrp="1"/>
          </p:cNvSpPr>
          <p:nvPr>
            <p:ph type="sldNum" sz="quarter" idx="15"/>
          </p:nvPr>
        </p:nvSpPr>
        <p:spPr/>
        <p:txBody>
          <a:bodyPr/>
          <a:lstStyle/>
          <a:p>
            <a:fld id="{58DC23C2-06E0-4718-8489-B754092F7F20}" type="slidenum">
              <a:rPr lang="en-US" smtClean="0">
                <a:solidFill>
                  <a:srgbClr val="FEFAC9"/>
                </a:solidFill>
              </a:rPr>
              <a:pPr/>
              <a:t>‹#›</a:t>
            </a:fld>
            <a:endParaRPr lang="en-US" dirty="0">
              <a:solidFill>
                <a:srgbClr val="FEFAC9"/>
              </a:solidFill>
            </a:endParaRPr>
          </a:p>
        </p:txBody>
      </p:sp>
      <p:sp>
        <p:nvSpPr>
          <p:cNvPr id="10" name="Footer Placeholder 9"/>
          <p:cNvSpPr>
            <a:spLocks noGrp="1"/>
          </p:cNvSpPr>
          <p:nvPr>
            <p:ph type="ftr" sz="quarter" idx="16"/>
          </p:nvPr>
        </p:nvSpPr>
        <p:spPr/>
        <p:txBody>
          <a:bodyPr/>
          <a:lstStyle/>
          <a:p>
            <a:endParaRPr lang="en-US" dirty="0">
              <a:solidFill>
                <a:srgbClr val="FEFAC9"/>
              </a:solidFill>
            </a:endParaRPr>
          </a:p>
        </p:txBody>
      </p:sp>
    </p:spTree>
    <p:extLst>
      <p:ext uri="{BB962C8B-B14F-4D97-AF65-F5344CB8AC3E}">
        <p14:creationId xmlns:p14="http://schemas.microsoft.com/office/powerpoint/2010/main" val="3979307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381000"/>
            <a:ext cx="2057400" cy="8890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381000"/>
            <a:ext cx="6019800" cy="46355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629400" y="1333500"/>
            <a:ext cx="2057400" cy="36830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5F54CC11-CF10-4F12-8C55-196A3DABC175}" type="datetimeFigureOut">
              <a:rPr lang="en-US" smtClean="0">
                <a:solidFill>
                  <a:srgbClr val="FEFAC9"/>
                </a:solidFill>
              </a:rPr>
              <a:pPr/>
              <a:t>2/26/2012</a:t>
            </a:fld>
            <a:endParaRPr lang="en-US" dirty="0">
              <a:solidFill>
                <a:srgbClr val="FEFAC9"/>
              </a:solidFill>
            </a:endParaRPr>
          </a:p>
        </p:txBody>
      </p:sp>
      <p:sp>
        <p:nvSpPr>
          <p:cNvPr id="9" name="Slide Number Placeholder 8"/>
          <p:cNvSpPr>
            <a:spLocks noGrp="1"/>
          </p:cNvSpPr>
          <p:nvPr>
            <p:ph type="sldNum" sz="quarter" idx="11"/>
          </p:nvPr>
        </p:nvSpPr>
        <p:spPr/>
        <p:txBody>
          <a:bodyPr/>
          <a:lstStyle/>
          <a:p>
            <a:fld id="{58DC23C2-06E0-4718-8489-B754092F7F20}" type="slidenum">
              <a:rPr lang="en-US" smtClean="0">
                <a:solidFill>
                  <a:srgbClr val="FEFAC9"/>
                </a:solidFill>
              </a:rPr>
              <a:pPr/>
              <a:t>‹#›</a:t>
            </a:fld>
            <a:endParaRPr lang="en-US" dirty="0">
              <a:solidFill>
                <a:srgbClr val="FEFAC9"/>
              </a:solidFill>
            </a:endParaRPr>
          </a:p>
        </p:txBody>
      </p:sp>
      <p:sp>
        <p:nvSpPr>
          <p:cNvPr id="10" name="Footer Placeholder 9"/>
          <p:cNvSpPr>
            <a:spLocks noGrp="1"/>
          </p:cNvSpPr>
          <p:nvPr>
            <p:ph type="ftr" sz="quarter" idx="12"/>
          </p:nvPr>
        </p:nvSpPr>
        <p:spPr/>
        <p:txBody>
          <a:bodyPr/>
          <a:lstStyle/>
          <a:p>
            <a:endParaRPr lang="en-US" dirty="0">
              <a:solidFill>
                <a:srgbClr val="FEFAC9"/>
              </a:solidFill>
            </a:endParaRPr>
          </a:p>
        </p:txBody>
      </p:sp>
    </p:spTree>
    <p:extLst>
      <p:ext uri="{BB962C8B-B14F-4D97-AF65-F5344CB8AC3E}">
        <p14:creationId xmlns:p14="http://schemas.microsoft.com/office/powerpoint/2010/main" val="4063366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54CC11-CF10-4F12-8C55-196A3DABC175}" type="datetimeFigureOut">
              <a:rPr lang="en-US" smtClean="0">
                <a:solidFill>
                  <a:srgbClr val="FEFAC9"/>
                </a:solidFill>
              </a:rPr>
              <a:pPr/>
              <a:t>2/26/2012</a:t>
            </a:fld>
            <a:endParaRPr lang="en-US" dirty="0">
              <a:solidFill>
                <a:srgbClr val="FEFAC9"/>
              </a:solidFill>
            </a:endParaRPr>
          </a:p>
        </p:txBody>
      </p:sp>
      <p:sp>
        <p:nvSpPr>
          <p:cNvPr id="5" name="Footer Placeholder 4"/>
          <p:cNvSpPr>
            <a:spLocks noGrp="1"/>
          </p:cNvSpPr>
          <p:nvPr>
            <p:ph type="ftr" sz="quarter" idx="11"/>
          </p:nvPr>
        </p:nvSpPr>
        <p:spPr/>
        <p:txBody>
          <a:bodyPr/>
          <a:lstStyle/>
          <a:p>
            <a:endParaRPr lang="en-US" dirty="0">
              <a:solidFill>
                <a:srgbClr val="FEFAC9"/>
              </a:solidFill>
            </a:endParaRPr>
          </a:p>
        </p:txBody>
      </p:sp>
      <p:sp>
        <p:nvSpPr>
          <p:cNvPr id="6" name="Slide Number Placeholder 5"/>
          <p:cNvSpPr>
            <a:spLocks noGrp="1"/>
          </p:cNvSpPr>
          <p:nvPr>
            <p:ph type="sldNum" sz="quarter" idx="12"/>
          </p:nvPr>
        </p:nvSpPr>
        <p:spPr/>
        <p:txBody>
          <a:bodyPr/>
          <a:lstStyle/>
          <a:p>
            <a:fld id="{58DC23C2-06E0-4718-8489-B754092F7F20}" type="slidenum">
              <a:rPr lang="en-US" smtClean="0">
                <a:solidFill>
                  <a:srgbClr val="FEFAC9"/>
                </a:solidFill>
              </a:rPr>
              <a:pPr/>
              <a:t>‹#›</a:t>
            </a:fld>
            <a:endParaRPr lang="en-US" dirty="0">
              <a:solidFill>
                <a:srgbClr val="FEFAC9"/>
              </a:solidFill>
            </a:endParaRPr>
          </a:p>
        </p:txBody>
      </p:sp>
    </p:spTree>
    <p:extLst>
      <p:ext uri="{BB962C8B-B14F-4D97-AF65-F5344CB8AC3E}">
        <p14:creationId xmlns:p14="http://schemas.microsoft.com/office/powerpoint/2010/main" val="172797533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54CC11-CF10-4F12-8C55-196A3DABC175}" type="datetimeFigureOut">
              <a:rPr lang="en-US" smtClean="0">
                <a:solidFill>
                  <a:srgbClr val="FEFAC9"/>
                </a:solidFill>
              </a:rPr>
              <a:pPr/>
              <a:t>2/26/2012</a:t>
            </a:fld>
            <a:endParaRPr lang="en-US" dirty="0">
              <a:solidFill>
                <a:srgbClr val="FEFAC9"/>
              </a:solidFill>
            </a:endParaRPr>
          </a:p>
        </p:txBody>
      </p:sp>
      <p:sp>
        <p:nvSpPr>
          <p:cNvPr id="5" name="Footer Placeholder 4"/>
          <p:cNvSpPr>
            <a:spLocks noGrp="1"/>
          </p:cNvSpPr>
          <p:nvPr>
            <p:ph type="ftr" sz="quarter" idx="11"/>
          </p:nvPr>
        </p:nvSpPr>
        <p:spPr/>
        <p:txBody>
          <a:bodyPr/>
          <a:lstStyle/>
          <a:p>
            <a:endParaRPr lang="en-US" dirty="0">
              <a:solidFill>
                <a:srgbClr val="FEFAC9"/>
              </a:solidFill>
            </a:endParaRPr>
          </a:p>
        </p:txBody>
      </p:sp>
      <p:sp>
        <p:nvSpPr>
          <p:cNvPr id="6" name="Slide Number Placeholder 5"/>
          <p:cNvSpPr>
            <a:spLocks noGrp="1"/>
          </p:cNvSpPr>
          <p:nvPr>
            <p:ph type="sldNum" sz="quarter" idx="12"/>
          </p:nvPr>
        </p:nvSpPr>
        <p:spPr/>
        <p:txBody>
          <a:bodyPr/>
          <a:lstStyle/>
          <a:p>
            <a:fld id="{58DC23C2-06E0-4718-8489-B754092F7F20}" type="slidenum">
              <a:rPr lang="en-US" smtClean="0">
                <a:solidFill>
                  <a:srgbClr val="FEFAC9"/>
                </a:solidFill>
              </a:rPr>
              <a:pPr/>
              <a:t>‹#›</a:t>
            </a:fld>
            <a:endParaRPr lang="en-US" dirty="0">
              <a:solidFill>
                <a:srgbClr val="FEFAC9"/>
              </a:solidFill>
            </a:endParaRPr>
          </a:p>
        </p:txBody>
      </p:sp>
    </p:spTree>
    <p:extLst>
      <p:ext uri="{BB962C8B-B14F-4D97-AF65-F5344CB8AC3E}">
        <p14:creationId xmlns:p14="http://schemas.microsoft.com/office/powerpoint/2010/main" val="38865833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1D5910-EB61-4F8A-A2CA-EF92B95A539B}" type="datetimeFigureOut">
              <a:rPr lang="en-US" smtClean="0"/>
              <a:t>2/26/2012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9B9F3-D4CA-4FF8-93B8-A13FEE4564A8}" type="slidenum">
              <a:rPr lang="en-US" smtClean="0"/>
              <a:t>‹#›</a:t>
            </a:fld>
            <a:endParaRPr lang="en-US"/>
          </a:p>
        </p:txBody>
      </p:sp>
    </p:spTree>
    <p:extLst>
      <p:ext uri="{BB962C8B-B14F-4D97-AF65-F5344CB8AC3E}">
        <p14:creationId xmlns:p14="http://schemas.microsoft.com/office/powerpoint/2010/main" val="34674045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1D5910-EB61-4F8A-A2CA-EF92B95A539B}" type="datetimeFigureOut">
              <a:rPr lang="en-US" smtClean="0"/>
              <a:t>2/26/2012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59B9F3-D4CA-4FF8-93B8-A13FEE4564A8}" type="slidenum">
              <a:rPr lang="en-US" smtClean="0"/>
              <a:t>‹#›</a:t>
            </a:fld>
            <a:endParaRPr lang="en-US"/>
          </a:p>
        </p:txBody>
      </p:sp>
    </p:spTree>
    <p:extLst>
      <p:ext uri="{BB962C8B-B14F-4D97-AF65-F5344CB8AC3E}">
        <p14:creationId xmlns:p14="http://schemas.microsoft.com/office/powerpoint/2010/main" val="21878739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1D5910-EB61-4F8A-A2CA-EF92B95A539B}" type="datetimeFigureOut">
              <a:rPr lang="en-US" smtClean="0"/>
              <a:t>2/26/2012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59B9F3-D4CA-4FF8-93B8-A13FEE4564A8}" type="slidenum">
              <a:rPr lang="en-US" smtClean="0"/>
              <a:t>‹#›</a:t>
            </a:fld>
            <a:endParaRPr lang="en-US"/>
          </a:p>
        </p:txBody>
      </p:sp>
    </p:spTree>
    <p:extLst>
      <p:ext uri="{BB962C8B-B14F-4D97-AF65-F5344CB8AC3E}">
        <p14:creationId xmlns:p14="http://schemas.microsoft.com/office/powerpoint/2010/main" val="24841495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D5910-EB61-4F8A-A2CA-EF92B95A539B}" type="datetimeFigureOut">
              <a:rPr lang="en-US" smtClean="0"/>
              <a:t>2/26/2012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59B9F3-D4CA-4FF8-93B8-A13FEE4564A8}" type="slidenum">
              <a:rPr lang="en-US" smtClean="0"/>
              <a:t>‹#›</a:t>
            </a:fld>
            <a:endParaRPr lang="en-US"/>
          </a:p>
        </p:txBody>
      </p:sp>
    </p:spTree>
    <p:extLst>
      <p:ext uri="{BB962C8B-B14F-4D97-AF65-F5344CB8AC3E}">
        <p14:creationId xmlns:p14="http://schemas.microsoft.com/office/powerpoint/2010/main" val="344666309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1D5910-EB61-4F8A-A2CA-EF92B95A539B}" type="datetimeFigureOut">
              <a:rPr lang="en-US" smtClean="0"/>
              <a:t>2/26/2012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9B9F3-D4CA-4FF8-93B8-A13FEE4564A8}" type="slidenum">
              <a:rPr lang="en-US" smtClean="0"/>
              <a:t>‹#›</a:t>
            </a:fld>
            <a:endParaRPr lang="en-US"/>
          </a:p>
        </p:txBody>
      </p:sp>
    </p:spTree>
    <p:extLst>
      <p:ext uri="{BB962C8B-B14F-4D97-AF65-F5344CB8AC3E}">
        <p14:creationId xmlns:p14="http://schemas.microsoft.com/office/powerpoint/2010/main" val="38919467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1D5910-EB61-4F8A-A2CA-EF92B95A539B}" type="datetimeFigureOut">
              <a:rPr lang="en-US" smtClean="0"/>
              <a:t>2/26/2012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9B9F3-D4CA-4FF8-93B8-A13FEE4564A8}" type="slidenum">
              <a:rPr lang="en-US" smtClean="0"/>
              <a:t>‹#›</a:t>
            </a:fld>
            <a:endParaRPr lang="en-US"/>
          </a:p>
        </p:txBody>
      </p:sp>
    </p:spTree>
    <p:extLst>
      <p:ext uri="{BB962C8B-B14F-4D97-AF65-F5344CB8AC3E}">
        <p14:creationId xmlns:p14="http://schemas.microsoft.com/office/powerpoint/2010/main" val="38202861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8E1D5910-EB61-4F8A-A2CA-EF92B95A539B}" type="datetimeFigureOut">
              <a:rPr lang="en-US" smtClean="0"/>
              <a:t>2/26/2012</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0559B9F3-D4CA-4FF8-93B8-A13FEE4564A8}" type="slidenum">
              <a:rPr lang="en-US" smtClean="0"/>
              <a:t>‹#›</a:t>
            </a:fld>
            <a:endParaRPr lang="en-US"/>
          </a:p>
        </p:txBody>
      </p:sp>
    </p:spTree>
    <p:extLst>
      <p:ext uri="{BB962C8B-B14F-4D97-AF65-F5344CB8AC3E}">
        <p14:creationId xmlns:p14="http://schemas.microsoft.com/office/powerpoint/2010/main" val="397471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3761AC7B-0612-486A-9AC3-94BE1870CB15}" type="datetimeFigureOut">
              <a:rPr lang="en-US" smtClean="0">
                <a:solidFill>
                  <a:prstClr val="black">
                    <a:tint val="75000"/>
                  </a:prstClr>
                </a:solidFill>
              </a:rPr>
              <a:pPr/>
              <a:t>2/26/2012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pic>
        <p:nvPicPr>
          <p:cNvPr id="3074"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3969"/>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8477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206500"/>
            <a:ext cx="8229600" cy="3898636"/>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5169723"/>
            <a:ext cx="2590800" cy="320040"/>
          </a:xfrm>
          <a:prstGeom prst="rect">
            <a:avLst/>
          </a:prstGeom>
        </p:spPr>
        <p:txBody>
          <a:bodyPr vert="horz" anchor="ctr" anchorCtr="0"/>
          <a:lstStyle>
            <a:lvl1pPr algn="l" eaLnBrk="1" latinLnBrk="0" hangingPunct="1">
              <a:defRPr kumimoji="0" sz="1200">
                <a:solidFill>
                  <a:schemeClr val="tx2"/>
                </a:solidFill>
              </a:defRPr>
            </a:lvl1pPr>
          </a:lstStyle>
          <a:p>
            <a:fld id="{5F54CC11-CF10-4F12-8C55-196A3DABC175}" type="datetimeFigureOut">
              <a:rPr lang="en-US" smtClean="0">
                <a:solidFill>
                  <a:srgbClr val="FEFAC9"/>
                </a:solidFill>
              </a:rPr>
              <a:pPr/>
              <a:t>2/26/2012</a:t>
            </a:fld>
            <a:endParaRPr lang="en-US" dirty="0">
              <a:solidFill>
                <a:srgbClr val="FEFAC9"/>
              </a:solidFill>
            </a:endParaRPr>
          </a:p>
        </p:txBody>
      </p:sp>
      <p:sp>
        <p:nvSpPr>
          <p:cNvPr id="10" name="Footer Placeholder 9"/>
          <p:cNvSpPr>
            <a:spLocks noGrp="1"/>
          </p:cNvSpPr>
          <p:nvPr>
            <p:ph type="ftr" sz="quarter" idx="3"/>
          </p:nvPr>
        </p:nvSpPr>
        <p:spPr>
          <a:xfrm>
            <a:off x="2133600" y="5169723"/>
            <a:ext cx="3581400" cy="320040"/>
          </a:xfrm>
          <a:prstGeom prst="rect">
            <a:avLst/>
          </a:prstGeom>
        </p:spPr>
        <p:txBody>
          <a:bodyPr vert="horz" anchor="ctr" anchorCtr="0"/>
          <a:lstStyle>
            <a:lvl1pPr algn="r" eaLnBrk="1" latinLnBrk="0" hangingPunct="1">
              <a:defRPr kumimoji="0" sz="1200">
                <a:solidFill>
                  <a:schemeClr val="tx2"/>
                </a:solidFill>
              </a:defRPr>
            </a:lvl1pPr>
          </a:lstStyle>
          <a:p>
            <a:endParaRPr lang="en-US" dirty="0">
              <a:solidFill>
                <a:srgbClr val="FEFAC9"/>
              </a:solidFill>
            </a:endParaRPr>
          </a:p>
        </p:txBody>
      </p:sp>
      <p:sp>
        <p:nvSpPr>
          <p:cNvPr id="22" name="Slide Number Placeholder 21"/>
          <p:cNvSpPr>
            <a:spLocks noGrp="1"/>
          </p:cNvSpPr>
          <p:nvPr>
            <p:ph type="sldNum" sz="quarter" idx="4"/>
          </p:nvPr>
        </p:nvSpPr>
        <p:spPr>
          <a:xfrm>
            <a:off x="8410575" y="5151276"/>
            <a:ext cx="609600" cy="3810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8DC23C2-06E0-4718-8489-B754092F7F20}" type="slidenum">
              <a:rPr lang="en-US" smtClean="0">
                <a:solidFill>
                  <a:srgbClr val="FEFAC9"/>
                </a:solidFill>
              </a:rPr>
              <a:pPr/>
              <a:t>‹#›</a:t>
            </a:fld>
            <a:endParaRPr lang="en-US" dirty="0">
              <a:solidFill>
                <a:srgbClr val="FEFAC9"/>
              </a:solidFill>
            </a:endParaRPr>
          </a:p>
        </p:txBody>
      </p:sp>
      <p:sp>
        <p:nvSpPr>
          <p:cNvPr id="5" name="Title Placeholder 4"/>
          <p:cNvSpPr>
            <a:spLocks noGrp="1"/>
          </p:cNvSpPr>
          <p:nvPr>
            <p:ph type="title"/>
          </p:nvPr>
        </p:nvSpPr>
        <p:spPr>
          <a:xfrm>
            <a:off x="457200" y="127000"/>
            <a:ext cx="8229600" cy="10160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extLst>
      <p:ext uri="{BB962C8B-B14F-4D97-AF65-F5344CB8AC3E}">
        <p14:creationId xmlns:p14="http://schemas.microsoft.com/office/powerpoint/2010/main" val="245949429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p:cNvSpPr>
          <p:nvPr/>
        </p:nvSpPr>
        <p:spPr>
          <a:xfrm>
            <a:off x="152399" y="266700"/>
            <a:ext cx="8839201" cy="5029200"/>
          </a:xfrm>
          <a:prstGeom prst="rect">
            <a:avLst/>
          </a:prstGeom>
        </p:spPr>
        <p:txBody>
          <a:bodyPr vert="horz">
            <a:no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buClr>
                <a:srgbClr val="F3A447"/>
              </a:buClr>
              <a:defRPr/>
            </a:pPr>
            <a:r>
              <a:rPr lang="en-US" sz="3250" b="1" dirty="0" smtClean="0">
                <a:solidFill>
                  <a:prstClr val="white"/>
                </a:solidFill>
                <a:latin typeface="Constantia"/>
              </a:rPr>
              <a:t>237 – Let The Lower Lights Be Burning</a:t>
            </a:r>
            <a:endParaRPr lang="en-US" sz="3250" b="1" dirty="0" smtClean="0">
              <a:solidFill>
                <a:prstClr val="white"/>
              </a:solidFill>
              <a:latin typeface="Constantia"/>
            </a:endParaRPr>
          </a:p>
          <a:p>
            <a:pPr>
              <a:buClr>
                <a:srgbClr val="F3A447"/>
              </a:buClr>
              <a:defRPr/>
            </a:pPr>
            <a:r>
              <a:rPr lang="en-US" sz="3250" b="1" dirty="0" smtClean="0">
                <a:solidFill>
                  <a:prstClr val="white"/>
                </a:solidFill>
                <a:latin typeface="Constantia"/>
              </a:rPr>
              <a:t>Handout – Beautiful Star Of Bethlehem</a:t>
            </a:r>
            <a:endParaRPr lang="en-US" sz="3250" b="1" dirty="0" smtClean="0">
              <a:solidFill>
                <a:prstClr val="white"/>
              </a:solidFill>
              <a:latin typeface="Constantia"/>
            </a:endParaRPr>
          </a:p>
          <a:p>
            <a:pPr>
              <a:buClr>
                <a:srgbClr val="F3A447"/>
              </a:buClr>
              <a:defRPr/>
            </a:pPr>
            <a:r>
              <a:rPr lang="en-US" sz="3250" b="1" dirty="0" smtClean="0">
                <a:solidFill>
                  <a:prstClr val="white"/>
                </a:solidFill>
                <a:latin typeface="Constantia"/>
              </a:rPr>
              <a:t>Opening Prayer</a:t>
            </a:r>
          </a:p>
          <a:p>
            <a:pPr>
              <a:buClr>
                <a:srgbClr val="F3A447"/>
              </a:buClr>
              <a:defRPr/>
            </a:pPr>
            <a:r>
              <a:rPr lang="en-US" sz="3250" b="1" dirty="0" smtClean="0">
                <a:solidFill>
                  <a:prstClr val="white"/>
                </a:solidFill>
                <a:latin typeface="Constantia"/>
              </a:rPr>
              <a:t>369 – Mended And Whole</a:t>
            </a:r>
            <a:endParaRPr lang="en-US" sz="3250" b="1" dirty="0" smtClean="0">
              <a:solidFill>
                <a:prstClr val="white"/>
              </a:solidFill>
              <a:latin typeface="Constantia"/>
            </a:endParaRPr>
          </a:p>
          <a:p>
            <a:pPr>
              <a:buClr>
                <a:srgbClr val="F3A447"/>
              </a:buClr>
              <a:defRPr/>
            </a:pPr>
            <a:r>
              <a:rPr lang="en-US" sz="3250" b="1" dirty="0" smtClean="0">
                <a:solidFill>
                  <a:prstClr val="white"/>
                </a:solidFill>
                <a:latin typeface="Constantia"/>
              </a:rPr>
              <a:t>372 – We Thank Thee, O Father</a:t>
            </a:r>
            <a:endParaRPr lang="en-US" sz="3250" b="1" dirty="0" smtClean="0">
              <a:solidFill>
                <a:prstClr val="white"/>
              </a:solidFill>
              <a:latin typeface="Constantia"/>
            </a:endParaRPr>
          </a:p>
          <a:p>
            <a:pPr>
              <a:buClr>
                <a:srgbClr val="F3A447"/>
              </a:buClr>
              <a:defRPr/>
            </a:pPr>
            <a:r>
              <a:rPr lang="en-US" sz="3250" b="1" dirty="0" smtClean="0">
                <a:solidFill>
                  <a:prstClr val="white"/>
                </a:solidFill>
                <a:latin typeface="Constantia"/>
              </a:rPr>
              <a:t>453 – Ye Are The Light Of The World</a:t>
            </a:r>
            <a:endParaRPr lang="en-US" sz="3250" b="1" dirty="0" smtClean="0">
              <a:solidFill>
                <a:prstClr val="white"/>
              </a:solidFill>
              <a:latin typeface="Constantia"/>
            </a:endParaRPr>
          </a:p>
          <a:p>
            <a:pPr>
              <a:buClr>
                <a:srgbClr val="F3A447"/>
              </a:buClr>
              <a:defRPr/>
            </a:pPr>
            <a:r>
              <a:rPr lang="en-US" sz="3250" b="1" dirty="0" smtClean="0">
                <a:solidFill>
                  <a:prstClr val="white"/>
                </a:solidFill>
                <a:latin typeface="Constantia"/>
              </a:rPr>
              <a:t>Sermon </a:t>
            </a:r>
            <a:endParaRPr lang="en-US" sz="3250" b="1" dirty="0">
              <a:solidFill>
                <a:prstClr val="white"/>
              </a:solidFill>
              <a:latin typeface="Constantia"/>
            </a:endParaRPr>
          </a:p>
          <a:p>
            <a:pPr>
              <a:buClr>
                <a:srgbClr val="F3A447"/>
              </a:buClr>
              <a:defRPr/>
            </a:pPr>
            <a:r>
              <a:rPr lang="en-US" sz="3250" b="1" dirty="0" smtClean="0">
                <a:solidFill>
                  <a:prstClr val="white"/>
                </a:solidFill>
                <a:latin typeface="Constantia"/>
              </a:rPr>
              <a:t>470 – Do You Know My Jesus?</a:t>
            </a:r>
            <a:endParaRPr lang="en-US" sz="3250" b="1" dirty="0" smtClean="0">
              <a:solidFill>
                <a:prstClr val="white"/>
              </a:solidFill>
              <a:latin typeface="Constantia"/>
            </a:endParaRPr>
          </a:p>
          <a:p>
            <a:pPr>
              <a:buClr>
                <a:srgbClr val="F3A447"/>
              </a:buClr>
              <a:defRPr/>
            </a:pPr>
            <a:r>
              <a:rPr lang="en-US" sz="3250" b="1" dirty="0" smtClean="0">
                <a:solidFill>
                  <a:prstClr val="white"/>
                </a:solidFill>
                <a:latin typeface="Constantia"/>
              </a:rPr>
              <a:t>361 – In His Time</a:t>
            </a:r>
            <a:endParaRPr lang="en-US" sz="3250" b="1" dirty="0" smtClean="0">
              <a:solidFill>
                <a:prstClr val="white"/>
              </a:solidFill>
              <a:latin typeface="Constantia"/>
            </a:endParaRPr>
          </a:p>
        </p:txBody>
      </p:sp>
    </p:spTree>
    <p:extLst>
      <p:ext uri="{BB962C8B-B14F-4D97-AF65-F5344CB8AC3E}">
        <p14:creationId xmlns:p14="http://schemas.microsoft.com/office/powerpoint/2010/main" val="77574827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45297"/>
            <a:ext cx="8839200" cy="4655403"/>
          </a:xfrm>
        </p:spPr>
        <p:txBody>
          <a:bodyPr>
            <a:normAutofit/>
          </a:bodyPr>
          <a:lstStyle/>
          <a:p>
            <a:pPr marL="0" indent="0" algn="ctr">
              <a:buNone/>
            </a:pPr>
            <a:r>
              <a:rPr lang="en-US" sz="3600" i="1" dirty="0" smtClean="0"/>
              <a:t>“In the beginning was the Word, and the Word was with God, and the Word was God. 2 He was in the beginning with God. 3 All things were made through Him, and without Him nothing was made that was made. 4 In Him was life, and the life was the light of men.”</a:t>
            </a:r>
            <a:endParaRPr lang="en-US" i="1" dirty="0"/>
          </a:p>
        </p:txBody>
      </p:sp>
      <p:sp>
        <p:nvSpPr>
          <p:cNvPr id="5" name="Rectangle 4"/>
          <p:cNvSpPr/>
          <p:nvPr/>
        </p:nvSpPr>
        <p:spPr>
          <a:xfrm>
            <a:off x="30192" y="114300"/>
            <a:ext cx="9122434" cy="830997"/>
          </a:xfrm>
          <a:prstGeom prst="rect">
            <a:avLst/>
          </a:prstGeom>
          <a:noFill/>
        </p:spPr>
        <p:txBody>
          <a:bodyPr wrap="square" lIns="91440" tIns="45720" rIns="91440" bIns="45720">
            <a:spAutoFit/>
          </a:bodyPr>
          <a:lstStyle/>
          <a:p>
            <a:pPr algn="ctr"/>
            <a:r>
              <a:rPr lang="en-US"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John 1:1-4</a:t>
            </a:r>
            <a:endParaRPr lang="en-US"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1886252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92" y="800100"/>
            <a:ext cx="9113808" cy="4655403"/>
          </a:xfrm>
        </p:spPr>
        <p:txBody>
          <a:bodyPr>
            <a:normAutofit/>
          </a:bodyPr>
          <a:lstStyle/>
          <a:p>
            <a:r>
              <a:rPr lang="en-US" dirty="0" smtClean="0"/>
              <a:t>If we are going to be beacons, we must reflect the light that shines from Jesus. </a:t>
            </a:r>
          </a:p>
          <a:p>
            <a:pPr lvl="1"/>
            <a:r>
              <a:rPr lang="en-US" dirty="0" smtClean="0"/>
              <a:t>Only then can we guide anyone to heaven.</a:t>
            </a:r>
          </a:p>
          <a:p>
            <a:pPr lvl="1"/>
            <a:r>
              <a:rPr lang="en-US" i="1" dirty="0" smtClean="0"/>
              <a:t>“Your word is a lamp to my feet, and a light to my path.” – Psalm 119:105</a:t>
            </a:r>
          </a:p>
          <a:p>
            <a:r>
              <a:rPr lang="en-US" sz="3000" dirty="0" smtClean="0"/>
              <a:t>Philippians 2:16 says we shine our light when we hold fast to the word. </a:t>
            </a:r>
          </a:p>
          <a:p>
            <a:pPr lvl="1"/>
            <a:r>
              <a:rPr lang="en-US" dirty="0" smtClean="0"/>
              <a:t>We cannot possibly reflect Jesus’ light unless we are reflecting the words Jesus recorded.</a:t>
            </a:r>
            <a:endParaRPr lang="en-US" dirty="0"/>
          </a:p>
        </p:txBody>
      </p:sp>
      <p:sp>
        <p:nvSpPr>
          <p:cNvPr id="5" name="Rectangle 4"/>
          <p:cNvSpPr/>
          <p:nvPr/>
        </p:nvSpPr>
        <p:spPr>
          <a:xfrm>
            <a:off x="30192" y="114300"/>
            <a:ext cx="9122434" cy="830997"/>
          </a:xfrm>
          <a:prstGeom prst="rect">
            <a:avLst/>
          </a:prstGeom>
          <a:noFill/>
        </p:spPr>
        <p:txBody>
          <a:bodyPr wrap="square" lIns="91440" tIns="45720" rIns="91440" bIns="45720">
            <a:spAutoFit/>
          </a:bodyPr>
          <a:lstStyle/>
          <a:p>
            <a:pPr algn="ctr"/>
            <a:r>
              <a:rPr lang="en-US"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“Being A Beacon”</a:t>
            </a:r>
            <a:endParaRPr lang="en-US"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17835265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92" y="800100"/>
            <a:ext cx="9113808" cy="4655403"/>
          </a:xfrm>
        </p:spPr>
        <p:txBody>
          <a:bodyPr>
            <a:normAutofit/>
          </a:bodyPr>
          <a:lstStyle/>
          <a:p>
            <a:r>
              <a:rPr lang="en-US" dirty="0" smtClean="0"/>
              <a:t>When we reflect the light of Jesus to the world by walking in Christ’s Word so the world can follow us to heaven. </a:t>
            </a:r>
          </a:p>
          <a:p>
            <a:pPr lvl="1"/>
            <a:r>
              <a:rPr lang="en-US" i="1" dirty="0" smtClean="0"/>
              <a:t>“Brethren, join in following my example, and note those who so walk, as you have us for a pattern.” – Phil. 3:17</a:t>
            </a:r>
          </a:p>
          <a:p>
            <a:pPr lvl="1"/>
            <a:r>
              <a:rPr lang="en-US" i="1" dirty="0" smtClean="0"/>
              <a:t>“The things which you learned and received and heard and saw in me, these do, and the God of peace will be with you.” – Phil. 4:9</a:t>
            </a:r>
          </a:p>
        </p:txBody>
      </p:sp>
      <p:sp>
        <p:nvSpPr>
          <p:cNvPr id="5" name="Rectangle 4"/>
          <p:cNvSpPr/>
          <p:nvPr/>
        </p:nvSpPr>
        <p:spPr>
          <a:xfrm>
            <a:off x="30192" y="114300"/>
            <a:ext cx="9122434" cy="830997"/>
          </a:xfrm>
          <a:prstGeom prst="rect">
            <a:avLst/>
          </a:prstGeom>
          <a:noFill/>
        </p:spPr>
        <p:txBody>
          <a:bodyPr wrap="square" lIns="91440" tIns="45720" rIns="91440" bIns="45720">
            <a:spAutoFit/>
          </a:bodyPr>
          <a:lstStyle/>
          <a:p>
            <a:pPr algn="ctr"/>
            <a:r>
              <a:rPr lang="en-US"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“When Are We Beacons?”</a:t>
            </a:r>
            <a:endParaRPr lang="en-US"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80943220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409700"/>
            <a:ext cx="8686800" cy="1200329"/>
          </a:xfrm>
          <a:prstGeom prst="rect">
            <a:avLst/>
          </a:prstGeom>
          <a:noFill/>
        </p:spPr>
        <p:txBody>
          <a:bodyPr wrap="square" lIns="91440" tIns="45720" rIns="91440" bIns="45720">
            <a:spAutoFit/>
          </a:bodyPr>
          <a:lstStyle/>
          <a:p>
            <a:pPr algn="ctr"/>
            <a:r>
              <a:rPr lang="en-US"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“Am I A Beacon?”</a:t>
            </a:r>
            <a:endParaRPr lang="en-US" sz="7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0862403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342900"/>
            <a:ext cx="7696200" cy="3416320"/>
          </a:xfrm>
          <a:prstGeom prst="rect">
            <a:avLst/>
          </a:prstGeom>
          <a:noFill/>
        </p:spPr>
        <p:txBody>
          <a:bodyPr wrap="square" lIns="91440" tIns="45720" rIns="91440" bIns="45720">
            <a:spAutoFit/>
          </a:bodyPr>
          <a:lstStyle/>
          <a:p>
            <a:pPr algn="ctr"/>
            <a:r>
              <a:rPr lang="en-US"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“Am I Doing This In The Name Of The Lord?”</a:t>
            </a:r>
            <a:endParaRPr lang="en-US" sz="7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0703533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809" y="1150810"/>
            <a:ext cx="8839200" cy="4655403"/>
          </a:xfrm>
        </p:spPr>
        <p:txBody>
          <a:bodyPr>
            <a:normAutofit/>
          </a:bodyPr>
          <a:lstStyle/>
          <a:p>
            <a:pPr marL="0" indent="0" algn="ctr">
              <a:buNone/>
            </a:pPr>
            <a:r>
              <a:rPr lang="en-US" sz="4000" i="1" dirty="0" smtClean="0"/>
              <a:t>“And whatever you do in word or deed, do all in the name of the Lord Jesus, giving thanks to God the Father through Him.”</a:t>
            </a:r>
            <a:endParaRPr lang="en-US" sz="3600" i="1" dirty="0"/>
          </a:p>
        </p:txBody>
      </p:sp>
      <p:sp>
        <p:nvSpPr>
          <p:cNvPr id="5" name="Rectangle 4"/>
          <p:cNvSpPr/>
          <p:nvPr/>
        </p:nvSpPr>
        <p:spPr>
          <a:xfrm>
            <a:off x="30192" y="114300"/>
            <a:ext cx="9122434" cy="1015663"/>
          </a:xfrm>
          <a:prstGeom prst="rect">
            <a:avLst/>
          </a:prstGeom>
          <a:noFill/>
        </p:spPr>
        <p:txBody>
          <a:bodyPr wrap="square" lIns="91440" tIns="45720" rIns="91440" bIns="45720">
            <a:spAutoFit/>
          </a:bodyPr>
          <a:lstStyle/>
          <a:p>
            <a:pPr algn="ctr"/>
            <a:r>
              <a:rPr lang="en-US"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Colossians 3:17</a:t>
            </a:r>
            <a:endParaRPr lang="en-US"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9341668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92" y="800100"/>
            <a:ext cx="9113808" cy="4655403"/>
          </a:xfrm>
        </p:spPr>
        <p:txBody>
          <a:bodyPr>
            <a:normAutofit fontScale="92500"/>
          </a:bodyPr>
          <a:lstStyle/>
          <a:p>
            <a:r>
              <a:rPr lang="en-US" dirty="0"/>
              <a:t>I</a:t>
            </a:r>
            <a:r>
              <a:rPr lang="en-US" dirty="0" smtClean="0"/>
              <a:t>f Jesus were right here next to us, could we say, “I’m doing this with Your permission and blessing”? </a:t>
            </a:r>
          </a:p>
          <a:p>
            <a:r>
              <a:rPr lang="en-US" dirty="0" smtClean="0"/>
              <a:t>Can you go where you are going in Jesus’ name? </a:t>
            </a:r>
          </a:p>
          <a:p>
            <a:r>
              <a:rPr lang="en-US" dirty="0" smtClean="0"/>
              <a:t>Can you do what you are doing in Jesus’ name? </a:t>
            </a:r>
          </a:p>
          <a:p>
            <a:r>
              <a:rPr lang="en-US" dirty="0" smtClean="0"/>
              <a:t>As a congregation, if Jesus were sitting here could we say we are doing what we are doing in Jesus’ name? </a:t>
            </a:r>
          </a:p>
          <a:p>
            <a:r>
              <a:rPr lang="en-US" dirty="0" smtClean="0"/>
              <a:t>Can we go to the book, chapter and verse to show where He has empowered us to act, worship and work in this way? </a:t>
            </a:r>
            <a:endParaRPr lang="en-US" i="1" dirty="0" smtClean="0"/>
          </a:p>
        </p:txBody>
      </p:sp>
      <p:sp>
        <p:nvSpPr>
          <p:cNvPr id="5" name="Rectangle 4"/>
          <p:cNvSpPr/>
          <p:nvPr/>
        </p:nvSpPr>
        <p:spPr>
          <a:xfrm>
            <a:off x="30192" y="114300"/>
            <a:ext cx="9122434" cy="830997"/>
          </a:xfrm>
          <a:prstGeom prst="rect">
            <a:avLst/>
          </a:prstGeom>
          <a:noFill/>
        </p:spPr>
        <p:txBody>
          <a:bodyPr wrap="square" lIns="91440" tIns="45720" rIns="91440" bIns="45720">
            <a:spAutoFit/>
          </a:bodyPr>
          <a:lstStyle/>
          <a:p>
            <a:pPr algn="ctr"/>
            <a:r>
              <a:rPr lang="en-US"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A Question Of Authority</a:t>
            </a:r>
            <a:endParaRPr lang="en-US"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2911881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342900"/>
            <a:ext cx="7696200" cy="3416320"/>
          </a:xfrm>
          <a:prstGeom prst="rect">
            <a:avLst/>
          </a:prstGeom>
          <a:noFill/>
        </p:spPr>
        <p:txBody>
          <a:bodyPr wrap="square" lIns="91440" tIns="45720" rIns="91440" bIns="45720">
            <a:spAutoFit/>
          </a:bodyPr>
          <a:lstStyle/>
          <a:p>
            <a:pPr algn="ctr"/>
            <a:r>
              <a:rPr lang="en-US"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“Am I Surrendering </a:t>
            </a:r>
          </a:p>
          <a:p>
            <a:pPr algn="ctr"/>
            <a:r>
              <a:rPr lang="en-US"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To God?”</a:t>
            </a:r>
            <a:endParaRPr lang="en-US" sz="7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5158510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92" y="1002405"/>
            <a:ext cx="9113808" cy="4655403"/>
          </a:xfrm>
        </p:spPr>
        <p:txBody>
          <a:bodyPr>
            <a:noAutofit/>
          </a:bodyPr>
          <a:lstStyle/>
          <a:p>
            <a:pPr marL="0" indent="0">
              <a:buNone/>
            </a:pPr>
            <a:r>
              <a:rPr lang="en-US" sz="3000" i="1" dirty="0" smtClean="0"/>
              <a:t>“Now great multitudes went with Him. And He turned and said to them, 26 “If anyone comes to Me and does not hate his father and mother, wife and children, brothers and sisters, yes, and his own life also, he cannot be My disciple. 27 And whoever does not bear his cross and come after Me cannot be My disciple. 28 For which of you, intending to build a tower, does not sit down first and count the cost, whether he has enough to finish it”</a:t>
            </a:r>
          </a:p>
        </p:txBody>
      </p:sp>
      <p:sp>
        <p:nvSpPr>
          <p:cNvPr id="5" name="Rectangle 4"/>
          <p:cNvSpPr/>
          <p:nvPr/>
        </p:nvSpPr>
        <p:spPr>
          <a:xfrm>
            <a:off x="30192" y="114300"/>
            <a:ext cx="9122434" cy="923330"/>
          </a:xfrm>
          <a:prstGeom prst="rect">
            <a:avLst/>
          </a:prstGeom>
          <a:noFill/>
        </p:spPr>
        <p:txBody>
          <a:bodyPr wrap="square" lIns="91440" tIns="45720" rIns="91440" bIns="45720">
            <a:spAutoFit/>
          </a:bodyPr>
          <a:lstStyle/>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Luke 14:25-33</a:t>
            </a:r>
            <a:endPar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78040136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92" y="800100"/>
            <a:ext cx="9113808" cy="4655403"/>
          </a:xfrm>
        </p:spPr>
        <p:txBody>
          <a:bodyPr>
            <a:noAutofit/>
          </a:bodyPr>
          <a:lstStyle/>
          <a:p>
            <a:pPr marL="0" indent="0">
              <a:buNone/>
            </a:pPr>
            <a:r>
              <a:rPr lang="en-US" sz="2800" dirty="0" smtClean="0"/>
              <a:t>29 lest, after he has laid the foundation, and is not able to finish, all who see it begin to mock him, 30 saying, ‘This man began to build and was not able to finish’? 31 Or what king, going to make war against another king, does not sit down first and consider whether he is able with ten thousand to meet him who comes against him with twenty thousand? 32 Or else, while the other is still a great way off, he sends a delegation and asks conditions of peace. 33 So likewise, whoever of you does not forsake all that he has cannot be My disciple.” </a:t>
            </a:r>
            <a:endParaRPr lang="en-US" sz="2800" i="1" dirty="0" smtClean="0"/>
          </a:p>
        </p:txBody>
      </p:sp>
      <p:sp>
        <p:nvSpPr>
          <p:cNvPr id="5" name="Rectangle 4"/>
          <p:cNvSpPr/>
          <p:nvPr/>
        </p:nvSpPr>
        <p:spPr>
          <a:xfrm>
            <a:off x="30192" y="114300"/>
            <a:ext cx="9122434" cy="830997"/>
          </a:xfrm>
          <a:prstGeom prst="rect">
            <a:avLst/>
          </a:prstGeom>
          <a:noFill/>
        </p:spPr>
        <p:txBody>
          <a:bodyPr wrap="square" lIns="91440" tIns="45720" rIns="91440" bIns="45720">
            <a:spAutoFit/>
          </a:bodyPr>
          <a:lstStyle/>
          <a:p>
            <a:pPr algn="ctr"/>
            <a:r>
              <a:rPr lang="en-US"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Luke 14:25-33</a:t>
            </a:r>
            <a:endParaRPr lang="en-US"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6267134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787"/>
            <a:ext cx="9144000" cy="577215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p:cNvSpPr>
          <p:nvPr/>
        </p:nvSpPr>
        <p:spPr bwMode="auto">
          <a:xfrm>
            <a:off x="0" y="0"/>
            <a:ext cx="9144000" cy="5600700"/>
          </a:xfrm>
          <a:prstGeom prst="rect">
            <a:avLst/>
          </a:prstGeom>
          <a:solidFill>
            <a:sysClr val="windowText" lastClr="000000">
              <a:alpha val="62000"/>
            </a:sysClr>
          </a:solid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3100" dirty="0" smtClean="0">
                <a:solidFill>
                  <a:sysClr val="window" lastClr="FFFFFF"/>
                </a:solidFill>
                <a:latin typeface="David" pitchFamily="34" charset="-79"/>
                <a:cs typeface="David" pitchFamily="34" charset="-79"/>
              </a:rPr>
              <a:t>Isaiah 53 </a:t>
            </a:r>
          </a:p>
          <a:p>
            <a:pPr algn="l">
              <a:defRPr/>
            </a:pPr>
            <a:r>
              <a:rPr lang="en-US" sz="3100" dirty="0">
                <a:solidFill>
                  <a:sysClr val="window" lastClr="FFFFFF"/>
                </a:solidFill>
                <a:latin typeface="David" pitchFamily="34" charset="-79"/>
                <a:cs typeface="David" pitchFamily="34" charset="-79"/>
              </a:rPr>
              <a:t> 4 Surely He has borne our </a:t>
            </a:r>
            <a:r>
              <a:rPr lang="en-US" sz="3100" dirty="0" err="1">
                <a:solidFill>
                  <a:sysClr val="window" lastClr="FFFFFF"/>
                </a:solidFill>
                <a:latin typeface="David" pitchFamily="34" charset="-79"/>
                <a:cs typeface="David" pitchFamily="34" charset="-79"/>
              </a:rPr>
              <a:t>griefs</a:t>
            </a:r>
            <a:r>
              <a:rPr lang="en-US" sz="3100" dirty="0">
                <a:solidFill>
                  <a:sysClr val="window" lastClr="FFFFFF"/>
                </a:solidFill>
                <a:latin typeface="David" pitchFamily="34" charset="-79"/>
                <a:cs typeface="David" pitchFamily="34" charset="-79"/>
              </a:rPr>
              <a:t> </a:t>
            </a:r>
          </a:p>
          <a:p>
            <a:pPr algn="l">
              <a:defRPr/>
            </a:pPr>
            <a:r>
              <a:rPr lang="en-US" sz="3100" dirty="0">
                <a:solidFill>
                  <a:sysClr val="window" lastClr="FFFFFF"/>
                </a:solidFill>
                <a:latin typeface="David" pitchFamily="34" charset="-79"/>
                <a:cs typeface="David" pitchFamily="34" charset="-79"/>
              </a:rPr>
              <a:t>      And carried our sorrows; </a:t>
            </a:r>
          </a:p>
          <a:p>
            <a:pPr algn="l">
              <a:defRPr/>
            </a:pPr>
            <a:r>
              <a:rPr lang="en-US" sz="3100" dirty="0">
                <a:solidFill>
                  <a:sysClr val="window" lastClr="FFFFFF"/>
                </a:solidFill>
                <a:latin typeface="David" pitchFamily="34" charset="-79"/>
                <a:cs typeface="David" pitchFamily="34" charset="-79"/>
              </a:rPr>
              <a:t>      Yet we esteemed Him stricken, </a:t>
            </a:r>
          </a:p>
          <a:p>
            <a:pPr algn="l">
              <a:defRPr/>
            </a:pPr>
            <a:r>
              <a:rPr lang="en-US" sz="3100" dirty="0">
                <a:solidFill>
                  <a:sysClr val="window" lastClr="FFFFFF"/>
                </a:solidFill>
                <a:latin typeface="David" pitchFamily="34" charset="-79"/>
                <a:cs typeface="David" pitchFamily="34" charset="-79"/>
              </a:rPr>
              <a:t>      Smitten by God, and afflicted. </a:t>
            </a:r>
          </a:p>
          <a:p>
            <a:pPr algn="l">
              <a:defRPr/>
            </a:pPr>
            <a:r>
              <a:rPr lang="en-US" sz="3100" dirty="0">
                <a:solidFill>
                  <a:sysClr val="window" lastClr="FFFFFF"/>
                </a:solidFill>
                <a:latin typeface="David" pitchFamily="34" charset="-79"/>
                <a:cs typeface="David" pitchFamily="34" charset="-79"/>
              </a:rPr>
              <a:t> </a:t>
            </a:r>
            <a:r>
              <a:rPr lang="en-US" sz="3100" dirty="0" smtClean="0">
                <a:solidFill>
                  <a:sysClr val="window" lastClr="FFFFFF"/>
                </a:solidFill>
                <a:latin typeface="David" pitchFamily="34" charset="-79"/>
                <a:cs typeface="David" pitchFamily="34" charset="-79"/>
              </a:rPr>
              <a:t>5 </a:t>
            </a:r>
            <a:r>
              <a:rPr lang="en-US" sz="3100" dirty="0">
                <a:solidFill>
                  <a:sysClr val="window" lastClr="FFFFFF"/>
                </a:solidFill>
                <a:latin typeface="David" pitchFamily="34" charset="-79"/>
                <a:cs typeface="David" pitchFamily="34" charset="-79"/>
              </a:rPr>
              <a:t>But He was wounded for our transgressions, </a:t>
            </a:r>
          </a:p>
          <a:p>
            <a:pPr algn="l">
              <a:defRPr/>
            </a:pPr>
            <a:r>
              <a:rPr lang="en-US" sz="3100" dirty="0">
                <a:solidFill>
                  <a:sysClr val="window" lastClr="FFFFFF"/>
                </a:solidFill>
                <a:latin typeface="David" pitchFamily="34" charset="-79"/>
                <a:cs typeface="David" pitchFamily="34" charset="-79"/>
              </a:rPr>
              <a:t>      He was bruised for our iniquities; </a:t>
            </a:r>
          </a:p>
          <a:p>
            <a:pPr algn="l">
              <a:defRPr/>
            </a:pPr>
            <a:r>
              <a:rPr lang="en-US" sz="3100" dirty="0">
                <a:solidFill>
                  <a:sysClr val="window" lastClr="FFFFFF"/>
                </a:solidFill>
                <a:latin typeface="David" pitchFamily="34" charset="-79"/>
                <a:cs typeface="David" pitchFamily="34" charset="-79"/>
              </a:rPr>
              <a:t>      The chastisement for our peace was upon Him, </a:t>
            </a:r>
          </a:p>
          <a:p>
            <a:pPr algn="l">
              <a:defRPr/>
            </a:pPr>
            <a:r>
              <a:rPr lang="en-US" sz="3100" dirty="0">
                <a:solidFill>
                  <a:sysClr val="window" lastClr="FFFFFF"/>
                </a:solidFill>
                <a:latin typeface="David" pitchFamily="34" charset="-79"/>
                <a:cs typeface="David" pitchFamily="34" charset="-79"/>
              </a:rPr>
              <a:t>      And by His stripes we are healed. </a:t>
            </a:r>
          </a:p>
          <a:p>
            <a:pPr algn="l">
              <a:defRPr/>
            </a:pPr>
            <a:r>
              <a:rPr lang="en-US" sz="3100" dirty="0">
                <a:solidFill>
                  <a:sysClr val="window" lastClr="FFFFFF"/>
                </a:solidFill>
                <a:latin typeface="David" pitchFamily="34" charset="-79"/>
                <a:cs typeface="David" pitchFamily="34" charset="-79"/>
              </a:rPr>
              <a:t>  </a:t>
            </a:r>
            <a:r>
              <a:rPr lang="en-US" sz="3100" dirty="0" smtClean="0">
                <a:solidFill>
                  <a:sysClr val="window" lastClr="FFFFFF"/>
                </a:solidFill>
                <a:latin typeface="David" pitchFamily="34" charset="-79"/>
                <a:cs typeface="David" pitchFamily="34" charset="-79"/>
              </a:rPr>
              <a:t>6 </a:t>
            </a:r>
            <a:r>
              <a:rPr lang="en-US" sz="3100" dirty="0">
                <a:solidFill>
                  <a:sysClr val="window" lastClr="FFFFFF"/>
                </a:solidFill>
                <a:latin typeface="David" pitchFamily="34" charset="-79"/>
                <a:cs typeface="David" pitchFamily="34" charset="-79"/>
              </a:rPr>
              <a:t>All we like sheep have gone astray; </a:t>
            </a:r>
          </a:p>
          <a:p>
            <a:pPr algn="l">
              <a:defRPr/>
            </a:pPr>
            <a:r>
              <a:rPr lang="en-US" sz="3100" dirty="0">
                <a:solidFill>
                  <a:sysClr val="window" lastClr="FFFFFF"/>
                </a:solidFill>
                <a:latin typeface="David" pitchFamily="34" charset="-79"/>
                <a:cs typeface="David" pitchFamily="34" charset="-79"/>
              </a:rPr>
              <a:t>      We have turned, every one, to his own way; </a:t>
            </a:r>
          </a:p>
          <a:p>
            <a:pPr algn="l">
              <a:defRPr/>
            </a:pPr>
            <a:r>
              <a:rPr lang="en-US" sz="3100" dirty="0">
                <a:solidFill>
                  <a:sysClr val="window" lastClr="FFFFFF"/>
                </a:solidFill>
                <a:latin typeface="David" pitchFamily="34" charset="-79"/>
                <a:cs typeface="David" pitchFamily="34" charset="-79"/>
              </a:rPr>
              <a:t>      And the LORD has laid on Him the iniquity of us all.</a:t>
            </a:r>
            <a:endParaRPr lang="en-US" sz="3100" dirty="0" smtClean="0">
              <a:solidFill>
                <a:sysClr val="windowText" lastClr="000000"/>
              </a:solidFill>
              <a:latin typeface="David" pitchFamily="34" charset="-79"/>
              <a:cs typeface="David" pitchFamily="34" charset="-79"/>
            </a:endParaRPr>
          </a:p>
        </p:txBody>
      </p:sp>
    </p:spTree>
    <p:extLst>
      <p:ext uri="{BB962C8B-B14F-4D97-AF65-F5344CB8AC3E}">
        <p14:creationId xmlns:p14="http://schemas.microsoft.com/office/powerpoint/2010/main" val="17079897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92" y="800100"/>
            <a:ext cx="9113808" cy="4655403"/>
          </a:xfrm>
        </p:spPr>
        <p:txBody>
          <a:bodyPr>
            <a:normAutofit/>
          </a:bodyPr>
          <a:lstStyle/>
          <a:p>
            <a:r>
              <a:rPr lang="en-US" dirty="0" smtClean="0"/>
              <a:t>It means carrying a cross. </a:t>
            </a:r>
          </a:p>
          <a:p>
            <a:r>
              <a:rPr lang="en-US" dirty="0" smtClean="0"/>
              <a:t>It means surrendering our all to Jesus. </a:t>
            </a:r>
          </a:p>
          <a:p>
            <a:r>
              <a:rPr lang="en-US" i="1" dirty="0" smtClean="0"/>
              <a:t>“If your right eye causes you to sin, pluck it out and cast it from you; for it is more profitable for you that one of your members perish, than for your whole body to be cast into hell.” Matthew 5:29</a:t>
            </a:r>
          </a:p>
        </p:txBody>
      </p:sp>
      <p:sp>
        <p:nvSpPr>
          <p:cNvPr id="5" name="Rectangle 4"/>
          <p:cNvSpPr/>
          <p:nvPr/>
        </p:nvSpPr>
        <p:spPr>
          <a:xfrm>
            <a:off x="30192" y="114300"/>
            <a:ext cx="9122434" cy="830997"/>
          </a:xfrm>
          <a:prstGeom prst="rect">
            <a:avLst/>
          </a:prstGeom>
          <a:noFill/>
        </p:spPr>
        <p:txBody>
          <a:bodyPr wrap="square" lIns="91440" tIns="45720" rIns="91440" bIns="45720">
            <a:spAutoFit/>
          </a:bodyPr>
          <a:lstStyle/>
          <a:p>
            <a:pPr algn="ctr"/>
            <a:r>
              <a:rPr lang="en-US"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A Question Of Lordship</a:t>
            </a:r>
            <a:endParaRPr lang="en-US"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35253037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709" y="988332"/>
            <a:ext cx="8153400" cy="4648200"/>
          </a:xfrm>
        </p:spPr>
        <p:txBody>
          <a:bodyPr>
            <a:noAutofit/>
          </a:bodyPr>
          <a:lstStyle/>
          <a:p>
            <a:pPr marL="0" indent="0" algn="ctr">
              <a:buNone/>
            </a:pPr>
            <a:r>
              <a:rPr lang="en-US" sz="3600" i="1" dirty="0" smtClean="0"/>
              <a:t>“I have been crucified with Christ; it is no longer I who live, but Christ lives in me; and the life which I now live in the flesh I live by faith in the Son of God, who loved me and gave Himself for me.”</a:t>
            </a:r>
          </a:p>
        </p:txBody>
      </p:sp>
      <p:sp>
        <p:nvSpPr>
          <p:cNvPr id="5" name="Rectangle 4"/>
          <p:cNvSpPr/>
          <p:nvPr/>
        </p:nvSpPr>
        <p:spPr>
          <a:xfrm>
            <a:off x="30192" y="114300"/>
            <a:ext cx="9122434" cy="923330"/>
          </a:xfrm>
          <a:prstGeom prst="rect">
            <a:avLst/>
          </a:prstGeom>
          <a:noFill/>
        </p:spPr>
        <p:txBody>
          <a:bodyPr wrap="square" lIns="91440" tIns="45720" rIns="91440" bIns="45720">
            <a:spAutoFit/>
          </a:bodyPr>
          <a:lstStyle/>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Galatians 2:20</a:t>
            </a:r>
            <a:endPar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35423750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709" y="988332"/>
            <a:ext cx="8153400" cy="4648200"/>
          </a:xfrm>
        </p:spPr>
        <p:txBody>
          <a:bodyPr>
            <a:noAutofit/>
          </a:bodyPr>
          <a:lstStyle/>
          <a:p>
            <a:pPr marL="0" indent="0" algn="ctr">
              <a:buNone/>
            </a:pPr>
            <a:r>
              <a:rPr lang="en-US" sz="3600" i="1" dirty="0" smtClean="0"/>
              <a:t>“I beseech you therefore, brethren, by the mercies of God, that you present your bodies a living sacrifice, holy, acceptable to God, which is your reasonable service.”</a:t>
            </a:r>
          </a:p>
        </p:txBody>
      </p:sp>
      <p:sp>
        <p:nvSpPr>
          <p:cNvPr id="5" name="Rectangle 4"/>
          <p:cNvSpPr/>
          <p:nvPr/>
        </p:nvSpPr>
        <p:spPr>
          <a:xfrm>
            <a:off x="30192" y="114300"/>
            <a:ext cx="9122434" cy="923330"/>
          </a:xfrm>
          <a:prstGeom prst="rect">
            <a:avLst/>
          </a:prstGeom>
          <a:noFill/>
        </p:spPr>
        <p:txBody>
          <a:bodyPr wrap="square" lIns="91440" tIns="45720" rIns="91440" bIns="45720">
            <a:spAutoFit/>
          </a:bodyPr>
          <a:lstStyle/>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Romans 12:1</a:t>
            </a:r>
            <a:endPar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5140245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92" y="800100"/>
            <a:ext cx="9113808" cy="4655403"/>
          </a:xfrm>
        </p:spPr>
        <p:txBody>
          <a:bodyPr>
            <a:normAutofit/>
          </a:bodyPr>
          <a:lstStyle/>
          <a:p>
            <a:r>
              <a:rPr lang="en-US" dirty="0" smtClean="0"/>
              <a:t>In my actions, who is actually being Lord? </a:t>
            </a:r>
          </a:p>
          <a:p>
            <a:r>
              <a:rPr lang="en-US" dirty="0" smtClean="0"/>
              <a:t>Who is governing this and making this choice? </a:t>
            </a:r>
          </a:p>
          <a:p>
            <a:pPr lvl="1"/>
            <a:r>
              <a:rPr lang="en-US" sz="3200" dirty="0" smtClean="0"/>
              <a:t>Is it me? Or is it Jesus? </a:t>
            </a:r>
          </a:p>
          <a:p>
            <a:r>
              <a:rPr lang="en-US" i="1" dirty="0" smtClean="0"/>
              <a:t>Who is in charge of my life right now? </a:t>
            </a:r>
          </a:p>
        </p:txBody>
      </p:sp>
      <p:sp>
        <p:nvSpPr>
          <p:cNvPr id="5" name="Rectangle 4"/>
          <p:cNvSpPr/>
          <p:nvPr/>
        </p:nvSpPr>
        <p:spPr>
          <a:xfrm>
            <a:off x="30192" y="114300"/>
            <a:ext cx="9122434" cy="830997"/>
          </a:xfrm>
          <a:prstGeom prst="rect">
            <a:avLst/>
          </a:prstGeom>
          <a:noFill/>
        </p:spPr>
        <p:txBody>
          <a:bodyPr wrap="square" lIns="91440" tIns="45720" rIns="91440" bIns="45720">
            <a:spAutoFit/>
          </a:bodyPr>
          <a:lstStyle/>
          <a:p>
            <a:pPr algn="ctr"/>
            <a:r>
              <a:rPr lang="en-US"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A Question Of Lordship</a:t>
            </a:r>
            <a:endParaRPr lang="en-US"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5313317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495300"/>
            <a:ext cx="7696200" cy="2308324"/>
          </a:xfrm>
          <a:prstGeom prst="rect">
            <a:avLst/>
          </a:prstGeom>
          <a:noFill/>
        </p:spPr>
        <p:txBody>
          <a:bodyPr wrap="square" lIns="91440" tIns="45720" rIns="91440" bIns="45720">
            <a:spAutoFit/>
          </a:bodyPr>
          <a:lstStyle/>
          <a:p>
            <a:pPr algn="ctr"/>
            <a:r>
              <a:rPr lang="en-US"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“Am I </a:t>
            </a:r>
          </a:p>
          <a:p>
            <a:pPr algn="ctr"/>
            <a:r>
              <a:rPr lang="en-US"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Glorifying God?”</a:t>
            </a:r>
            <a:endParaRPr lang="en-US" sz="7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9774065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709" y="988332"/>
            <a:ext cx="8153400" cy="4648200"/>
          </a:xfrm>
        </p:spPr>
        <p:txBody>
          <a:bodyPr>
            <a:noAutofit/>
          </a:bodyPr>
          <a:lstStyle/>
          <a:p>
            <a:pPr marL="0" indent="0" algn="ctr">
              <a:buNone/>
            </a:pPr>
            <a:r>
              <a:rPr lang="en-US" sz="3600" i="1" dirty="0" smtClean="0"/>
              <a:t>“Let your light so shine before men, that they may see your good works and glorify your Father in heaven.”</a:t>
            </a:r>
          </a:p>
        </p:txBody>
      </p:sp>
      <p:sp>
        <p:nvSpPr>
          <p:cNvPr id="5" name="Rectangle 4"/>
          <p:cNvSpPr/>
          <p:nvPr/>
        </p:nvSpPr>
        <p:spPr>
          <a:xfrm>
            <a:off x="30192" y="114300"/>
            <a:ext cx="9122434" cy="923330"/>
          </a:xfrm>
          <a:prstGeom prst="rect">
            <a:avLst/>
          </a:prstGeom>
          <a:noFill/>
        </p:spPr>
        <p:txBody>
          <a:bodyPr wrap="square" lIns="91440" tIns="45720" rIns="91440" bIns="45720">
            <a:spAutoFit/>
          </a:bodyPr>
          <a:lstStyle/>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Matthew 5:16</a:t>
            </a:r>
            <a:endPar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90171508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709" y="988332"/>
            <a:ext cx="8153400" cy="4648200"/>
          </a:xfrm>
        </p:spPr>
        <p:txBody>
          <a:bodyPr>
            <a:noAutofit/>
          </a:bodyPr>
          <a:lstStyle/>
          <a:p>
            <a:pPr marL="0" indent="0" algn="ctr">
              <a:buNone/>
            </a:pPr>
            <a:r>
              <a:rPr lang="en-US" sz="3600" i="1" dirty="0" smtClean="0"/>
              <a:t>“Take heed that you do not do your charitable deeds before men, to be seen by them. Otherwise you have no reward from your Father in heaven.”</a:t>
            </a:r>
          </a:p>
        </p:txBody>
      </p:sp>
      <p:sp>
        <p:nvSpPr>
          <p:cNvPr id="5" name="Rectangle 4"/>
          <p:cNvSpPr/>
          <p:nvPr/>
        </p:nvSpPr>
        <p:spPr>
          <a:xfrm>
            <a:off x="30192" y="114300"/>
            <a:ext cx="9122434" cy="923330"/>
          </a:xfrm>
          <a:prstGeom prst="rect">
            <a:avLst/>
          </a:prstGeom>
          <a:noFill/>
        </p:spPr>
        <p:txBody>
          <a:bodyPr wrap="square" lIns="91440" tIns="45720" rIns="91440" bIns="45720">
            <a:spAutoFit/>
          </a:bodyPr>
          <a:lstStyle/>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Matthew 6:1</a:t>
            </a:r>
            <a:endPar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98208550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45297"/>
            <a:ext cx="9372600" cy="4655403"/>
          </a:xfrm>
        </p:spPr>
        <p:txBody>
          <a:bodyPr>
            <a:noAutofit/>
          </a:bodyPr>
          <a:lstStyle/>
          <a:p>
            <a:pPr lvl="1"/>
            <a:r>
              <a:rPr lang="en-US" sz="2900" i="1" dirty="0" smtClean="0"/>
              <a:t>Are we trying to glorify God or receive our own praise?</a:t>
            </a:r>
          </a:p>
          <a:p>
            <a:pPr lvl="1"/>
            <a:r>
              <a:rPr lang="en-US" sz="2900" i="1" dirty="0" smtClean="0"/>
              <a:t>Why am I preaching this sermon? </a:t>
            </a:r>
          </a:p>
          <a:p>
            <a:pPr lvl="1"/>
            <a:r>
              <a:rPr lang="en-US" sz="2900" i="1" dirty="0" smtClean="0"/>
              <a:t>Why are you leading that prayer? </a:t>
            </a:r>
          </a:p>
          <a:p>
            <a:pPr lvl="1"/>
            <a:r>
              <a:rPr lang="en-US" sz="2900" i="1" dirty="0" smtClean="0"/>
              <a:t>Why are you being a song leader? </a:t>
            </a:r>
          </a:p>
          <a:p>
            <a:pPr lvl="1"/>
            <a:r>
              <a:rPr lang="en-US" sz="2900" i="1" dirty="0" smtClean="0"/>
              <a:t>Why are you writing that check?</a:t>
            </a:r>
          </a:p>
          <a:p>
            <a:pPr lvl="1"/>
            <a:r>
              <a:rPr lang="en-US" sz="2900" i="1" dirty="0" smtClean="0"/>
              <a:t>Who are you trying to glorify? </a:t>
            </a:r>
          </a:p>
          <a:p>
            <a:pPr lvl="1"/>
            <a:r>
              <a:rPr lang="en-US" sz="2900" i="1" dirty="0" smtClean="0"/>
              <a:t>Whose reputation are we trying to increase? </a:t>
            </a:r>
          </a:p>
          <a:p>
            <a:pPr lvl="1"/>
            <a:r>
              <a:rPr lang="en-US" sz="2900" i="1" dirty="0"/>
              <a:t>W</a:t>
            </a:r>
            <a:r>
              <a:rPr lang="en-US" sz="2900" i="1" dirty="0" smtClean="0"/>
              <a:t>hat goals are we pursuing? </a:t>
            </a:r>
          </a:p>
        </p:txBody>
      </p:sp>
      <p:sp>
        <p:nvSpPr>
          <p:cNvPr id="5" name="Rectangle 4"/>
          <p:cNvSpPr/>
          <p:nvPr/>
        </p:nvSpPr>
        <p:spPr>
          <a:xfrm>
            <a:off x="30192" y="114300"/>
            <a:ext cx="9122434" cy="830997"/>
          </a:xfrm>
          <a:prstGeom prst="rect">
            <a:avLst/>
          </a:prstGeom>
          <a:noFill/>
        </p:spPr>
        <p:txBody>
          <a:bodyPr wrap="square" lIns="91440" tIns="45720" rIns="91440" bIns="45720">
            <a:spAutoFit/>
          </a:bodyPr>
          <a:lstStyle/>
          <a:p>
            <a:pPr algn="ctr"/>
            <a:r>
              <a:rPr lang="en-US"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A Question Of Goals</a:t>
            </a:r>
            <a:endParaRPr lang="en-US"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6237362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266700"/>
            <a:ext cx="7696200" cy="3416320"/>
          </a:xfrm>
          <a:prstGeom prst="rect">
            <a:avLst/>
          </a:prstGeom>
          <a:noFill/>
        </p:spPr>
        <p:txBody>
          <a:bodyPr wrap="square" lIns="91440" tIns="45720" rIns="91440" bIns="45720">
            <a:spAutoFit/>
          </a:bodyPr>
          <a:lstStyle/>
          <a:p>
            <a:pPr algn="ctr"/>
            <a:r>
              <a:rPr lang="en-US"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“Am I </a:t>
            </a:r>
          </a:p>
          <a:p>
            <a:pPr algn="ctr"/>
            <a:r>
              <a:rPr lang="en-US"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Cheerful </a:t>
            </a:r>
          </a:p>
          <a:p>
            <a:pPr algn="ctr"/>
            <a:r>
              <a:rPr lang="en-US"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About It?”</a:t>
            </a:r>
            <a:endParaRPr lang="en-US" sz="7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40997779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709" y="988332"/>
            <a:ext cx="8153400" cy="4648200"/>
          </a:xfrm>
        </p:spPr>
        <p:txBody>
          <a:bodyPr>
            <a:noAutofit/>
          </a:bodyPr>
          <a:lstStyle/>
          <a:p>
            <a:pPr marL="0" indent="0" algn="ctr">
              <a:buNone/>
            </a:pPr>
            <a:r>
              <a:rPr lang="en-US" sz="4400" i="1" dirty="0" smtClean="0"/>
              <a:t>“</a:t>
            </a:r>
            <a:r>
              <a:rPr lang="en-US" sz="4400" i="1" u="sng" dirty="0" smtClean="0"/>
              <a:t>Do</a:t>
            </a:r>
            <a:r>
              <a:rPr lang="en-US" sz="4400" i="1" dirty="0" smtClean="0"/>
              <a:t> </a:t>
            </a:r>
            <a:r>
              <a:rPr lang="en-US" sz="4400" i="1" u="sng" dirty="0" smtClean="0"/>
              <a:t>all</a:t>
            </a:r>
            <a:r>
              <a:rPr lang="en-US" sz="4400" i="1" dirty="0" smtClean="0"/>
              <a:t> </a:t>
            </a:r>
            <a:r>
              <a:rPr lang="en-US" sz="4400" i="1" u="sng" dirty="0" smtClean="0"/>
              <a:t>things</a:t>
            </a:r>
            <a:r>
              <a:rPr lang="en-US" sz="4400" i="1" dirty="0" smtClean="0"/>
              <a:t> </a:t>
            </a:r>
            <a:r>
              <a:rPr lang="en-US" sz="4400" i="1" u="sng" dirty="0" smtClean="0"/>
              <a:t>without</a:t>
            </a:r>
            <a:r>
              <a:rPr lang="en-US" sz="4400" i="1" dirty="0" smtClean="0"/>
              <a:t> </a:t>
            </a:r>
            <a:r>
              <a:rPr lang="en-US" sz="4400" i="1" u="sng" dirty="0" smtClean="0"/>
              <a:t>complaining and disputing</a:t>
            </a:r>
            <a:r>
              <a:rPr lang="en-US" sz="4400" i="1" dirty="0" smtClean="0"/>
              <a:t>,”</a:t>
            </a:r>
          </a:p>
        </p:txBody>
      </p:sp>
      <p:sp>
        <p:nvSpPr>
          <p:cNvPr id="5" name="Rectangle 4"/>
          <p:cNvSpPr/>
          <p:nvPr/>
        </p:nvSpPr>
        <p:spPr>
          <a:xfrm>
            <a:off x="30192" y="114300"/>
            <a:ext cx="9122434" cy="923330"/>
          </a:xfrm>
          <a:prstGeom prst="rect">
            <a:avLst/>
          </a:prstGeom>
          <a:noFill/>
        </p:spPr>
        <p:txBody>
          <a:bodyPr wrap="square" lIns="91440" tIns="45720" rIns="91440" bIns="45720">
            <a:spAutoFit/>
          </a:bodyPr>
          <a:lstStyle/>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Philippians 2:14</a:t>
            </a:r>
            <a:endPar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402974309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787"/>
            <a:ext cx="9144000" cy="577215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p:cNvSpPr>
          <p:nvPr/>
        </p:nvSpPr>
        <p:spPr bwMode="auto">
          <a:xfrm>
            <a:off x="0" y="33787"/>
            <a:ext cx="9144000" cy="5566913"/>
          </a:xfrm>
          <a:prstGeom prst="rect">
            <a:avLst/>
          </a:prstGeom>
          <a:solidFill>
            <a:sysClr val="windowText" lastClr="000000">
              <a:alpha val="62000"/>
            </a:sysClr>
          </a:solid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dirty="0" smtClean="0">
                <a:solidFill>
                  <a:prstClr val="white"/>
                </a:solidFill>
                <a:latin typeface="David" pitchFamily="34" charset="-79"/>
                <a:cs typeface="David" pitchFamily="34" charset="-79"/>
              </a:rPr>
              <a:t>1 Corinthians 11</a:t>
            </a:r>
          </a:p>
          <a:p>
            <a:pPr algn="l"/>
            <a:r>
              <a:rPr lang="en-US" sz="2900" dirty="0">
                <a:solidFill>
                  <a:prstClr val="white"/>
                </a:solidFill>
                <a:latin typeface="David" pitchFamily="34" charset="-79"/>
                <a:cs typeface="David" pitchFamily="34" charset="-79"/>
              </a:rPr>
              <a:t>23 For I received from the Lord that which I also delivered to you: that the Lord Jesus on the same night in which He was betrayed took bread; </a:t>
            </a:r>
            <a:endParaRPr lang="en-US" sz="2900" dirty="0" smtClean="0">
              <a:solidFill>
                <a:prstClr val="white"/>
              </a:solidFill>
              <a:latin typeface="David" pitchFamily="34" charset="-79"/>
              <a:cs typeface="David" pitchFamily="34" charset="-79"/>
            </a:endParaRPr>
          </a:p>
          <a:p>
            <a:pPr algn="l"/>
            <a:r>
              <a:rPr lang="en-US" sz="2900" dirty="0" smtClean="0">
                <a:solidFill>
                  <a:prstClr val="white"/>
                </a:solidFill>
                <a:latin typeface="David" pitchFamily="34" charset="-79"/>
                <a:cs typeface="David" pitchFamily="34" charset="-79"/>
              </a:rPr>
              <a:t>24 </a:t>
            </a:r>
            <a:r>
              <a:rPr lang="en-US" sz="2900" dirty="0">
                <a:solidFill>
                  <a:prstClr val="white"/>
                </a:solidFill>
                <a:latin typeface="David" pitchFamily="34" charset="-79"/>
                <a:cs typeface="David" pitchFamily="34" charset="-79"/>
              </a:rPr>
              <a:t>and when He had given thanks, He broke it and said, “Take, </a:t>
            </a:r>
            <a:r>
              <a:rPr lang="en-US" sz="2900" dirty="0" smtClean="0">
                <a:solidFill>
                  <a:prstClr val="white"/>
                </a:solidFill>
                <a:latin typeface="David" pitchFamily="34" charset="-79"/>
                <a:cs typeface="David" pitchFamily="34" charset="-79"/>
              </a:rPr>
              <a:t>eat, this </a:t>
            </a:r>
            <a:r>
              <a:rPr lang="en-US" sz="2900" dirty="0">
                <a:solidFill>
                  <a:prstClr val="white"/>
                </a:solidFill>
                <a:latin typeface="David" pitchFamily="34" charset="-79"/>
                <a:cs typeface="David" pitchFamily="34" charset="-79"/>
              </a:rPr>
              <a:t>is My body which is </a:t>
            </a:r>
            <a:r>
              <a:rPr lang="en-US" sz="2900" dirty="0" smtClean="0">
                <a:solidFill>
                  <a:prstClr val="white"/>
                </a:solidFill>
                <a:latin typeface="David" pitchFamily="34" charset="-79"/>
                <a:cs typeface="David" pitchFamily="34" charset="-79"/>
              </a:rPr>
              <a:t>broken for </a:t>
            </a:r>
            <a:r>
              <a:rPr lang="en-US" sz="2900" dirty="0">
                <a:solidFill>
                  <a:prstClr val="white"/>
                </a:solidFill>
                <a:latin typeface="David" pitchFamily="34" charset="-79"/>
                <a:cs typeface="David" pitchFamily="34" charset="-79"/>
              </a:rPr>
              <a:t>you; do this in remembrance of Me.” 25 In the same manner He also took the cup after supper, saying, “This cup is the new covenant in My blood. This do, as often as you drink it, in remembrance of Me.” </a:t>
            </a:r>
          </a:p>
          <a:p>
            <a:pPr algn="l"/>
            <a:r>
              <a:rPr lang="en-US" sz="2900" dirty="0">
                <a:solidFill>
                  <a:prstClr val="white"/>
                </a:solidFill>
                <a:latin typeface="David" pitchFamily="34" charset="-79"/>
                <a:cs typeface="David" pitchFamily="34" charset="-79"/>
              </a:rPr>
              <a:t>26 For as often as you eat this bread and drink this cup, you proclaim the Lord’s death till He comes.</a:t>
            </a:r>
          </a:p>
        </p:txBody>
      </p:sp>
    </p:spTree>
    <p:extLst>
      <p:ext uri="{BB962C8B-B14F-4D97-AF65-F5344CB8AC3E}">
        <p14:creationId xmlns:p14="http://schemas.microsoft.com/office/powerpoint/2010/main" val="12163458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45297"/>
            <a:ext cx="9372600" cy="4655403"/>
          </a:xfrm>
        </p:spPr>
        <p:txBody>
          <a:bodyPr>
            <a:noAutofit/>
          </a:bodyPr>
          <a:lstStyle/>
          <a:p>
            <a:pPr lvl="1">
              <a:buFont typeface="Arial" pitchFamily="34" charset="0"/>
              <a:buChar char="•"/>
            </a:pPr>
            <a:r>
              <a:rPr lang="en-US" sz="3200" i="1" dirty="0" smtClean="0"/>
              <a:t>The point is that we should be cheerful about	 being a beacon.</a:t>
            </a:r>
          </a:p>
          <a:p>
            <a:pPr lvl="1">
              <a:buFont typeface="Arial" pitchFamily="34" charset="0"/>
              <a:buChar char="•"/>
            </a:pPr>
            <a:r>
              <a:rPr lang="en-US" sz="3200" i="1" dirty="0" smtClean="0"/>
              <a:t>What is my attitude as I answer all the other questions? </a:t>
            </a:r>
          </a:p>
          <a:p>
            <a:pPr lvl="1">
              <a:buFont typeface="Arial" pitchFamily="34" charset="0"/>
              <a:buChar char="•"/>
            </a:pPr>
            <a:r>
              <a:rPr lang="en-US" sz="3200" i="1" dirty="0" smtClean="0"/>
              <a:t>Am I doing these things cheerfully because I know this is where God is and this is where life through God’s grace is?</a:t>
            </a:r>
          </a:p>
          <a:p>
            <a:pPr lvl="1">
              <a:buFont typeface="Arial" pitchFamily="34" charset="0"/>
              <a:buChar char="•"/>
            </a:pPr>
            <a:endParaRPr lang="en-US" sz="2900" i="1" dirty="0" smtClean="0"/>
          </a:p>
        </p:txBody>
      </p:sp>
      <p:sp>
        <p:nvSpPr>
          <p:cNvPr id="5" name="Rectangle 4"/>
          <p:cNvSpPr/>
          <p:nvPr/>
        </p:nvSpPr>
        <p:spPr>
          <a:xfrm>
            <a:off x="30192" y="114300"/>
            <a:ext cx="9122434" cy="830997"/>
          </a:xfrm>
          <a:prstGeom prst="rect">
            <a:avLst/>
          </a:prstGeom>
          <a:noFill/>
        </p:spPr>
        <p:txBody>
          <a:bodyPr wrap="square" lIns="91440" tIns="45720" rIns="91440" bIns="45720">
            <a:spAutoFit/>
          </a:bodyPr>
          <a:lstStyle/>
          <a:p>
            <a:pPr algn="ctr"/>
            <a:r>
              <a:rPr lang="en-US"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A Question Of Attitude</a:t>
            </a:r>
            <a:endParaRPr lang="en-US"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16041292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495300"/>
            <a:ext cx="7696200" cy="2308324"/>
          </a:xfrm>
          <a:prstGeom prst="rect">
            <a:avLst/>
          </a:prstGeom>
          <a:noFill/>
        </p:spPr>
        <p:txBody>
          <a:bodyPr wrap="square" lIns="91440" tIns="45720" rIns="91440" bIns="45720">
            <a:spAutoFit/>
          </a:bodyPr>
          <a:lstStyle/>
          <a:p>
            <a:pPr algn="ctr"/>
            <a:r>
              <a:rPr lang="en-US"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“Am I </a:t>
            </a:r>
          </a:p>
          <a:p>
            <a:pPr algn="ctr"/>
            <a:r>
              <a:rPr lang="en-US"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Standing Out?”</a:t>
            </a:r>
            <a:endParaRPr lang="en-US" sz="7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5684952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709" y="988332"/>
            <a:ext cx="8153400" cy="4648200"/>
          </a:xfrm>
        </p:spPr>
        <p:txBody>
          <a:bodyPr>
            <a:noAutofit/>
          </a:bodyPr>
          <a:lstStyle/>
          <a:p>
            <a:pPr marL="0" indent="0" algn="ctr">
              <a:buNone/>
            </a:pPr>
            <a:r>
              <a:rPr lang="en-US" sz="4000" i="1" dirty="0" smtClean="0"/>
              <a:t>“And do not be conformed to this world, but be transformed by the renewing of your mind, that you may prove what is that good and acceptable and perfect will of God.”</a:t>
            </a:r>
          </a:p>
        </p:txBody>
      </p:sp>
      <p:sp>
        <p:nvSpPr>
          <p:cNvPr id="5" name="Rectangle 4"/>
          <p:cNvSpPr/>
          <p:nvPr/>
        </p:nvSpPr>
        <p:spPr>
          <a:xfrm>
            <a:off x="30192" y="114300"/>
            <a:ext cx="9122434" cy="923330"/>
          </a:xfrm>
          <a:prstGeom prst="rect">
            <a:avLst/>
          </a:prstGeom>
          <a:noFill/>
        </p:spPr>
        <p:txBody>
          <a:bodyPr wrap="square" lIns="91440" tIns="45720" rIns="91440" bIns="45720">
            <a:spAutoFit/>
          </a:bodyPr>
          <a:lstStyle/>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Romans 12:2</a:t>
            </a:r>
            <a:endPar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05545286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45297"/>
            <a:ext cx="9372600" cy="4655403"/>
          </a:xfrm>
        </p:spPr>
        <p:txBody>
          <a:bodyPr>
            <a:noAutofit/>
          </a:bodyPr>
          <a:lstStyle/>
          <a:p>
            <a:pPr lvl="1">
              <a:buFont typeface="Arial" pitchFamily="34" charset="0"/>
              <a:buChar char="•"/>
            </a:pPr>
            <a:r>
              <a:rPr lang="en-US" sz="3200" i="1" dirty="0" smtClean="0"/>
              <a:t>“But you are a chosen generation, a royal priesthood, a holy nation, His own special people, that you may proclaim the praises of Him who called you out of darkness into His marvelous light” – 1 Peter 2:9</a:t>
            </a:r>
          </a:p>
          <a:p>
            <a:pPr lvl="1">
              <a:buFont typeface="Arial" pitchFamily="34" charset="0"/>
              <a:buChar char="•"/>
            </a:pPr>
            <a:r>
              <a:rPr lang="en-US" sz="3200" i="1" dirty="0" smtClean="0"/>
              <a:t>Are we willing to stay the course when people begin to ridicule us because we are not like them?</a:t>
            </a:r>
          </a:p>
          <a:p>
            <a:pPr lvl="1">
              <a:buFont typeface="Arial" pitchFamily="34" charset="0"/>
              <a:buChar char="•"/>
            </a:pPr>
            <a:r>
              <a:rPr lang="en-US" sz="3200" i="1" dirty="0" smtClean="0"/>
              <a:t>Joshua 24:15 “As for me and my house, we will 					serve the Lord”</a:t>
            </a:r>
          </a:p>
        </p:txBody>
      </p:sp>
      <p:sp>
        <p:nvSpPr>
          <p:cNvPr id="5" name="Rectangle 4"/>
          <p:cNvSpPr/>
          <p:nvPr/>
        </p:nvSpPr>
        <p:spPr>
          <a:xfrm>
            <a:off x="30192" y="114300"/>
            <a:ext cx="9122434" cy="830997"/>
          </a:xfrm>
          <a:prstGeom prst="rect">
            <a:avLst/>
          </a:prstGeom>
          <a:noFill/>
        </p:spPr>
        <p:txBody>
          <a:bodyPr wrap="square" lIns="91440" tIns="45720" rIns="91440" bIns="45720">
            <a:spAutoFit/>
          </a:bodyPr>
          <a:lstStyle/>
          <a:p>
            <a:pPr algn="ctr"/>
            <a:r>
              <a:rPr lang="en-US"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A Question Of Commitment</a:t>
            </a:r>
            <a:endParaRPr lang="en-US"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15970209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409700"/>
            <a:ext cx="8686800" cy="1200329"/>
          </a:xfrm>
          <a:prstGeom prst="rect">
            <a:avLst/>
          </a:prstGeom>
          <a:noFill/>
        </p:spPr>
        <p:txBody>
          <a:bodyPr wrap="square" lIns="91440" tIns="45720" rIns="91440" bIns="45720">
            <a:spAutoFit/>
          </a:bodyPr>
          <a:lstStyle/>
          <a:p>
            <a:pPr algn="ctr"/>
            <a:r>
              <a:rPr lang="en-US"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“Am I A Beacon?”</a:t>
            </a:r>
            <a:endParaRPr lang="en-US" sz="7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053807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p:cNvSpPr>
          <p:nvPr/>
        </p:nvSpPr>
        <p:spPr>
          <a:xfrm>
            <a:off x="152399" y="266700"/>
            <a:ext cx="8839201" cy="5029200"/>
          </a:xfrm>
          <a:prstGeom prst="rect">
            <a:avLst/>
          </a:prstGeom>
        </p:spPr>
        <p:txBody>
          <a:bodyPr vert="horz">
            <a:no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buClr>
                <a:srgbClr val="F3A447"/>
              </a:buClr>
              <a:defRPr/>
            </a:pPr>
            <a:r>
              <a:rPr lang="en-US" sz="3250" b="1" dirty="0" smtClean="0">
                <a:solidFill>
                  <a:prstClr val="white"/>
                </a:solidFill>
                <a:latin typeface="Constantia"/>
              </a:rPr>
              <a:t>237 – Let The Lower Lights Be Burning</a:t>
            </a:r>
          </a:p>
          <a:p>
            <a:pPr>
              <a:buClr>
                <a:srgbClr val="F3A447"/>
              </a:buClr>
              <a:defRPr/>
            </a:pPr>
            <a:r>
              <a:rPr lang="en-US" sz="3250" b="1" dirty="0" smtClean="0">
                <a:solidFill>
                  <a:prstClr val="white"/>
                </a:solidFill>
                <a:latin typeface="Constantia"/>
              </a:rPr>
              <a:t>Handout – Beautiful Star Of Bethlehem</a:t>
            </a:r>
          </a:p>
          <a:p>
            <a:pPr>
              <a:buClr>
                <a:srgbClr val="F3A447"/>
              </a:buClr>
              <a:defRPr/>
            </a:pPr>
            <a:r>
              <a:rPr lang="en-US" sz="3250" b="1" dirty="0" smtClean="0">
                <a:solidFill>
                  <a:prstClr val="white"/>
                </a:solidFill>
                <a:latin typeface="Constantia"/>
              </a:rPr>
              <a:t>Opening Prayer</a:t>
            </a:r>
          </a:p>
          <a:p>
            <a:pPr>
              <a:buClr>
                <a:srgbClr val="F3A447"/>
              </a:buClr>
              <a:defRPr/>
            </a:pPr>
            <a:r>
              <a:rPr lang="en-US" sz="3250" b="1" dirty="0" smtClean="0">
                <a:solidFill>
                  <a:prstClr val="white"/>
                </a:solidFill>
                <a:latin typeface="Constantia"/>
              </a:rPr>
              <a:t>369 – Mended And Whole</a:t>
            </a:r>
          </a:p>
          <a:p>
            <a:pPr>
              <a:buClr>
                <a:srgbClr val="F3A447"/>
              </a:buClr>
              <a:defRPr/>
            </a:pPr>
            <a:r>
              <a:rPr lang="en-US" sz="3250" b="1" dirty="0" smtClean="0">
                <a:solidFill>
                  <a:prstClr val="white"/>
                </a:solidFill>
                <a:latin typeface="Constantia"/>
              </a:rPr>
              <a:t>372 – We Thank Thee, O Father</a:t>
            </a:r>
          </a:p>
          <a:p>
            <a:pPr>
              <a:buClr>
                <a:srgbClr val="F3A447"/>
              </a:buClr>
              <a:defRPr/>
            </a:pPr>
            <a:r>
              <a:rPr lang="en-US" sz="3250" b="1" dirty="0" smtClean="0">
                <a:solidFill>
                  <a:prstClr val="white"/>
                </a:solidFill>
                <a:latin typeface="Constantia"/>
              </a:rPr>
              <a:t>453 – Ye Are The Light Of The World</a:t>
            </a:r>
          </a:p>
          <a:p>
            <a:pPr>
              <a:buClr>
                <a:srgbClr val="F3A447"/>
              </a:buClr>
              <a:defRPr/>
            </a:pPr>
            <a:r>
              <a:rPr lang="en-US" sz="3250" b="1" dirty="0" smtClean="0">
                <a:solidFill>
                  <a:prstClr val="white"/>
                </a:solidFill>
                <a:latin typeface="Constantia"/>
              </a:rPr>
              <a:t>Sermon </a:t>
            </a:r>
            <a:endParaRPr lang="en-US" sz="3250" b="1" dirty="0">
              <a:solidFill>
                <a:prstClr val="white"/>
              </a:solidFill>
              <a:latin typeface="Constantia"/>
            </a:endParaRPr>
          </a:p>
          <a:p>
            <a:pPr>
              <a:buClr>
                <a:srgbClr val="F3A447"/>
              </a:buClr>
              <a:defRPr/>
            </a:pPr>
            <a:r>
              <a:rPr lang="en-US" sz="3250" b="1" dirty="0" smtClean="0">
                <a:solidFill>
                  <a:prstClr val="white"/>
                </a:solidFill>
                <a:latin typeface="Constantia"/>
              </a:rPr>
              <a:t>470 – Do You Know My Jesus?</a:t>
            </a:r>
          </a:p>
          <a:p>
            <a:pPr>
              <a:buClr>
                <a:srgbClr val="F3A447"/>
              </a:buClr>
              <a:defRPr/>
            </a:pPr>
            <a:r>
              <a:rPr lang="en-US" sz="3250" b="1" dirty="0" smtClean="0">
                <a:solidFill>
                  <a:prstClr val="white"/>
                </a:solidFill>
                <a:latin typeface="Constantia"/>
              </a:rPr>
              <a:t>361 – In His Time</a:t>
            </a:r>
          </a:p>
        </p:txBody>
      </p:sp>
    </p:spTree>
    <p:extLst>
      <p:ext uri="{BB962C8B-B14F-4D97-AF65-F5344CB8AC3E}">
        <p14:creationId xmlns:p14="http://schemas.microsoft.com/office/powerpoint/2010/main" val="25097177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409700"/>
            <a:ext cx="8686800" cy="1200329"/>
          </a:xfrm>
          <a:prstGeom prst="rect">
            <a:avLst/>
          </a:prstGeom>
          <a:noFill/>
        </p:spPr>
        <p:txBody>
          <a:bodyPr wrap="square" lIns="91440" tIns="45720" rIns="91440" bIns="45720">
            <a:spAutoFit/>
          </a:bodyPr>
          <a:lstStyle/>
          <a:p>
            <a:pPr algn="ctr"/>
            <a:r>
              <a:rPr lang="en-US"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“Am I A Beacon?”</a:t>
            </a:r>
            <a:endParaRPr lang="en-US" sz="7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22802495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483" y="1027884"/>
            <a:ext cx="8839200" cy="4077252"/>
          </a:xfrm>
        </p:spPr>
        <p:txBody>
          <a:bodyPr>
            <a:normAutofit/>
          </a:bodyPr>
          <a:lstStyle/>
          <a:p>
            <a:pPr marL="0" indent="0">
              <a:buNone/>
            </a:pPr>
            <a:r>
              <a:rPr lang="en-US" i="1" dirty="0" smtClean="0"/>
              <a:t>“Do all things without complaining and disputing, 15 that you may become blameless and harmless, children of God without fault in the midst of a crooked and perverse generation, among whom you shine as lights in the world, 16 holding fast the word of life, so that I may rejoice in the day of Christ that  I have not run in vain or labored in vain.”</a:t>
            </a:r>
            <a:endParaRPr lang="en-US" i="1" dirty="0"/>
          </a:p>
        </p:txBody>
      </p:sp>
      <p:sp>
        <p:nvSpPr>
          <p:cNvPr id="4" name="Rectangle 3"/>
          <p:cNvSpPr/>
          <p:nvPr/>
        </p:nvSpPr>
        <p:spPr>
          <a:xfrm>
            <a:off x="21566" y="12221"/>
            <a:ext cx="8686800" cy="1015663"/>
          </a:xfrm>
          <a:prstGeom prst="rect">
            <a:avLst/>
          </a:prstGeom>
          <a:noFill/>
        </p:spPr>
        <p:txBody>
          <a:bodyPr wrap="square" lIns="91440" tIns="45720" rIns="91440" bIns="45720">
            <a:spAutoFit/>
          </a:bodyPr>
          <a:lstStyle/>
          <a:p>
            <a:pPr algn="ctr"/>
            <a:r>
              <a:rPr lang="en-US"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Philippians 2:14-16</a:t>
            </a:r>
            <a:endParaRPr lang="en-US"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17771977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28700"/>
            <a:ext cx="8839200" cy="4114800"/>
          </a:xfrm>
        </p:spPr>
        <p:txBody>
          <a:bodyPr/>
          <a:lstStyle/>
          <a:p>
            <a:r>
              <a:rPr lang="en-US" dirty="0" smtClean="0"/>
              <a:t>“to the weak I became as weak, that I might win the weak. I have become all things to all men, that I might by all means save some.” – 1 Cor. 9:22</a:t>
            </a:r>
          </a:p>
          <a:p>
            <a:pPr lvl="1"/>
            <a:r>
              <a:rPr lang="en-US" sz="3200" dirty="0" smtClean="0"/>
              <a:t>The goal of his labor was salvation for those whom he served. </a:t>
            </a:r>
          </a:p>
          <a:p>
            <a:pPr lvl="1"/>
            <a:r>
              <a:rPr lang="en-US" sz="3200" dirty="0" smtClean="0"/>
              <a:t>“Am I A Beacon?”</a:t>
            </a:r>
            <a:endParaRPr lang="en-US" sz="3200" dirty="0"/>
          </a:p>
        </p:txBody>
      </p:sp>
      <p:sp>
        <p:nvSpPr>
          <p:cNvPr id="4" name="Rectangle 3"/>
          <p:cNvSpPr/>
          <p:nvPr/>
        </p:nvSpPr>
        <p:spPr>
          <a:xfrm>
            <a:off x="30192" y="114300"/>
            <a:ext cx="9122434" cy="830997"/>
          </a:xfrm>
          <a:prstGeom prst="rect">
            <a:avLst/>
          </a:prstGeom>
          <a:noFill/>
        </p:spPr>
        <p:txBody>
          <a:bodyPr wrap="square" lIns="91440" tIns="45720" rIns="91440" bIns="45720">
            <a:spAutoFit/>
          </a:bodyPr>
          <a:lstStyle/>
          <a:p>
            <a:pPr algn="ctr"/>
            <a:r>
              <a:rPr lang="en-US"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Why Is This Question Important?</a:t>
            </a:r>
            <a:endParaRPr lang="en-US"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422758356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1638300"/>
            <a:ext cx="8686800" cy="1200329"/>
          </a:xfrm>
          <a:prstGeom prst="rect">
            <a:avLst/>
          </a:prstGeom>
          <a:noFill/>
        </p:spPr>
        <p:txBody>
          <a:bodyPr wrap="square" lIns="91440" tIns="45720" rIns="91440" bIns="45720">
            <a:spAutoFit/>
          </a:bodyPr>
          <a:lstStyle/>
          <a:p>
            <a:pPr algn="ctr"/>
            <a:r>
              <a:rPr lang="en-US"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“Being A Beacon”</a:t>
            </a:r>
            <a:endParaRPr lang="en-US" sz="7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7296127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45297"/>
            <a:ext cx="8839200" cy="4655403"/>
          </a:xfrm>
        </p:spPr>
        <p:txBody>
          <a:bodyPr>
            <a:normAutofit/>
          </a:bodyPr>
          <a:lstStyle/>
          <a:p>
            <a:r>
              <a:rPr lang="en-US" dirty="0" smtClean="0"/>
              <a:t>The light does NOT originate with us.</a:t>
            </a:r>
          </a:p>
          <a:p>
            <a:r>
              <a:rPr lang="en-US" dirty="0" smtClean="0"/>
              <a:t>Jesus Is The Light!</a:t>
            </a:r>
          </a:p>
          <a:p>
            <a:pPr lvl="1"/>
            <a:r>
              <a:rPr lang="en-US" sz="3000" i="1" dirty="0" smtClean="0"/>
              <a:t>“Then </a:t>
            </a:r>
            <a:r>
              <a:rPr lang="en-US" sz="3000" i="1" dirty="0"/>
              <a:t>Jesus spoke to them again, saying, “I </a:t>
            </a:r>
            <a:r>
              <a:rPr lang="en-US" sz="3000" i="1" dirty="0" smtClean="0"/>
              <a:t>am   </a:t>
            </a:r>
            <a:r>
              <a:rPr lang="en-US" sz="3000" i="1" dirty="0"/>
              <a:t>the light of the world. He who follows Me </a:t>
            </a:r>
            <a:r>
              <a:rPr lang="en-US" sz="3000" i="1" dirty="0" smtClean="0"/>
              <a:t>shall not walk </a:t>
            </a:r>
            <a:r>
              <a:rPr lang="en-US" sz="3000" i="1" dirty="0"/>
              <a:t>in darkness, but have the light of life</a:t>
            </a:r>
            <a:r>
              <a:rPr lang="en-US" sz="3000" i="1" dirty="0" smtClean="0"/>
              <a:t>.” 		– </a:t>
            </a:r>
            <a:r>
              <a:rPr lang="en-US" sz="3000" i="1" dirty="0" err="1" smtClean="0"/>
              <a:t>Jn</a:t>
            </a:r>
            <a:r>
              <a:rPr lang="en-US" sz="3000" i="1" dirty="0" smtClean="0"/>
              <a:t> 8:12</a:t>
            </a:r>
          </a:p>
          <a:p>
            <a:pPr lvl="1"/>
            <a:r>
              <a:rPr lang="en-US" sz="3000" i="1" dirty="0" smtClean="0"/>
              <a:t>“I </a:t>
            </a:r>
            <a:r>
              <a:rPr lang="en-US" sz="3000" i="1" dirty="0"/>
              <a:t>have come as a light into the world, that whoever believes in Me should not abide in darkness</a:t>
            </a:r>
            <a:r>
              <a:rPr lang="en-US" sz="3000" i="1" dirty="0" smtClean="0"/>
              <a:t>.” </a:t>
            </a:r>
            <a:r>
              <a:rPr lang="en-US" sz="3000" i="1" dirty="0"/>
              <a:t> </a:t>
            </a:r>
            <a:r>
              <a:rPr lang="en-US" sz="3000" i="1" dirty="0" smtClean="0"/>
              <a:t>– </a:t>
            </a:r>
            <a:r>
              <a:rPr lang="en-US" sz="3000" i="1" dirty="0" err="1" smtClean="0"/>
              <a:t>Jn</a:t>
            </a:r>
            <a:r>
              <a:rPr lang="en-US" sz="3000" i="1" dirty="0" smtClean="0"/>
              <a:t> 12:46</a:t>
            </a:r>
            <a:endParaRPr lang="en-US" sz="3000" i="1" dirty="0"/>
          </a:p>
        </p:txBody>
      </p:sp>
      <p:sp>
        <p:nvSpPr>
          <p:cNvPr id="5" name="Rectangle 4"/>
          <p:cNvSpPr/>
          <p:nvPr/>
        </p:nvSpPr>
        <p:spPr>
          <a:xfrm>
            <a:off x="30192" y="114300"/>
            <a:ext cx="9122434" cy="830997"/>
          </a:xfrm>
          <a:prstGeom prst="rect">
            <a:avLst/>
          </a:prstGeom>
          <a:noFill/>
        </p:spPr>
        <p:txBody>
          <a:bodyPr wrap="square" lIns="91440" tIns="45720" rIns="91440" bIns="45720">
            <a:spAutoFit/>
          </a:bodyPr>
          <a:lstStyle/>
          <a:p>
            <a:pPr algn="ctr"/>
            <a:r>
              <a:rPr lang="en-US"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“Being A Beacon”</a:t>
            </a:r>
            <a:endParaRPr lang="en-US"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6769013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1555</Words>
  <Application>Microsoft Office PowerPoint</Application>
  <PresentationFormat>On-screen Show (16:10)</PresentationFormat>
  <Paragraphs>121</Paragraphs>
  <Slides>34</Slides>
  <Notes>0</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Office Theme</vt:lpstr>
      <vt:lpstr>1_Office Theme</vt:lpstr>
      <vt:lpstr>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DJ Dickerson</dc:creator>
  <cp:lastModifiedBy>DJ Dickerson</cp:lastModifiedBy>
  <cp:revision>24</cp:revision>
  <dcterms:created xsi:type="dcterms:W3CDTF">2012-02-24T01:44:38Z</dcterms:created>
  <dcterms:modified xsi:type="dcterms:W3CDTF">2012-02-26T17:22:41Z</dcterms:modified>
</cp:coreProperties>
</file>