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Lst>
  <p:sldIdLst>
    <p:sldId id="283" r:id="rId5"/>
    <p:sldId id="261" r:id="rId6"/>
    <p:sldId id="259" r:id="rId7"/>
    <p:sldId id="260" r:id="rId8"/>
    <p:sldId id="282" r:id="rId9"/>
    <p:sldId id="256" r:id="rId10"/>
    <p:sldId id="262" r:id="rId11"/>
    <p:sldId id="263" r:id="rId12"/>
    <p:sldId id="264" r:id="rId13"/>
    <p:sldId id="266" r:id="rId14"/>
    <p:sldId id="265"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4" r:id="rId31"/>
    <p:sldId id="257" r:id="rId32"/>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660"/>
  </p:normalViewPr>
  <p:slideViewPr>
    <p:cSldViewPr>
      <p:cViewPr varScale="1">
        <p:scale>
          <a:sx n="55" d="100"/>
          <a:sy n="55" d="100"/>
        </p:scale>
        <p:origin x="-942" y="-84"/>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E0446E-6CEA-4E48-B367-E3CA6F72727F}" type="datetimeFigureOut">
              <a:rPr lang="en-US" smtClean="0"/>
              <a:t>5/13/2012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6F3C3-12C6-44D5-B463-F4DB0EB8B7D0}" type="slidenum">
              <a:rPr lang="en-US" smtClean="0"/>
              <a:t>‹#›</a:t>
            </a:fld>
            <a:endParaRPr lang="en-US"/>
          </a:p>
        </p:txBody>
      </p:sp>
      <p:pic>
        <p:nvPicPr>
          <p:cNvPr id="102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3969"/>
            <a:ext cx="9137649" cy="571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6973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E0446E-6CEA-4E48-B367-E3CA6F72727F}" type="datetimeFigureOut">
              <a:rPr lang="en-US" smtClean="0"/>
              <a:t>5/13/2012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6F3C3-12C6-44D5-B463-F4DB0EB8B7D0}" type="slidenum">
              <a:rPr lang="en-US" smtClean="0"/>
              <a:t>‹#›</a:t>
            </a:fld>
            <a:endParaRPr lang="en-US"/>
          </a:p>
        </p:txBody>
      </p:sp>
    </p:spTree>
    <p:extLst>
      <p:ext uri="{BB962C8B-B14F-4D97-AF65-F5344CB8AC3E}">
        <p14:creationId xmlns:p14="http://schemas.microsoft.com/office/powerpoint/2010/main" val="18831345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E0446E-6CEA-4E48-B367-E3CA6F72727F}" type="datetimeFigureOut">
              <a:rPr lang="en-US" smtClean="0"/>
              <a:t>5/13/2012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6F3C3-12C6-44D5-B463-F4DB0EB8B7D0}" type="slidenum">
              <a:rPr lang="en-US" smtClean="0"/>
              <a:t>‹#›</a:t>
            </a:fld>
            <a:endParaRPr lang="en-US"/>
          </a:p>
        </p:txBody>
      </p:sp>
    </p:spTree>
    <p:extLst>
      <p:ext uri="{BB962C8B-B14F-4D97-AF65-F5344CB8AC3E}">
        <p14:creationId xmlns:p14="http://schemas.microsoft.com/office/powerpoint/2010/main" val="11434467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083170"/>
            <a:ext cx="8305800" cy="9525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194777"/>
            <a:ext cx="8305800" cy="16510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2958439"/>
            <a:ext cx="2971800" cy="1323"/>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2958439"/>
            <a:ext cx="2971800" cy="1323"/>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2938585"/>
            <a:ext cx="45720" cy="3810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5" name="Date Placeholder 14"/>
          <p:cNvSpPr>
            <a:spLocks noGrp="1"/>
          </p:cNvSpPr>
          <p:nvPr>
            <p:ph type="dt" sz="half" idx="10"/>
          </p:nvPr>
        </p:nvSpPr>
        <p:spPr/>
        <p:txBody>
          <a:bodyPr/>
          <a:lstStyle/>
          <a:p>
            <a:fld id="{5F54CC11-CF10-4F12-8C55-196A3DABC175}" type="datetimeFigureOut">
              <a:rPr lang="en-US" smtClean="0">
                <a:solidFill>
                  <a:srgbClr val="FEFAC9"/>
                </a:solidFill>
              </a:rPr>
              <a:pPr/>
              <a:t>5/13/2012</a:t>
            </a:fld>
            <a:endParaRPr lang="en-US" dirty="0">
              <a:solidFill>
                <a:srgbClr val="FEFAC9"/>
              </a:solidFill>
            </a:endParaRPr>
          </a:p>
        </p:txBody>
      </p:sp>
      <p:sp>
        <p:nvSpPr>
          <p:cNvPr id="16" name="Slide Number Placeholder 15"/>
          <p:cNvSpPr>
            <a:spLocks noGrp="1"/>
          </p:cNvSpPr>
          <p:nvPr>
            <p:ph type="sldNum" sz="quarter" idx="11"/>
          </p:nvPr>
        </p:nvSpPr>
        <p:spPr/>
        <p:txBody>
          <a:bodyPr/>
          <a:lstStyle/>
          <a:p>
            <a:fld id="{58DC23C2-06E0-4718-8489-B754092F7F20}" type="slidenum">
              <a:rPr lang="en-US" smtClean="0">
                <a:solidFill>
                  <a:srgbClr val="FEFAC9"/>
                </a:solidFill>
              </a:rPr>
              <a:pPr/>
              <a:t>‹#›</a:t>
            </a:fld>
            <a:endParaRPr lang="en-US" dirty="0">
              <a:solidFill>
                <a:srgbClr val="FEFAC9"/>
              </a:solidFill>
            </a:endParaRPr>
          </a:p>
        </p:txBody>
      </p:sp>
      <p:sp>
        <p:nvSpPr>
          <p:cNvPr id="17" name="Footer Placeholder 16"/>
          <p:cNvSpPr>
            <a:spLocks noGrp="1"/>
          </p:cNvSpPr>
          <p:nvPr>
            <p:ph type="ftr" sz="quarter" idx="12"/>
          </p:nvPr>
        </p:nvSpPr>
        <p:spPr/>
        <p:txBody>
          <a:bodyPr/>
          <a:lstStyle/>
          <a:p>
            <a:endParaRPr lang="en-US" dirty="0">
              <a:solidFill>
                <a:srgbClr val="FEFAC9"/>
              </a:solidFill>
            </a:endParaRPr>
          </a:p>
        </p:txBody>
      </p:sp>
    </p:spTree>
    <p:extLst>
      <p:ext uri="{BB962C8B-B14F-4D97-AF65-F5344CB8AC3E}">
        <p14:creationId xmlns:p14="http://schemas.microsoft.com/office/powerpoint/2010/main" val="38915656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270000"/>
            <a:ext cx="8229600" cy="3810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F54CC11-CF10-4F12-8C55-196A3DABC175}" type="datetimeFigureOut">
              <a:rPr lang="en-US" smtClean="0">
                <a:solidFill>
                  <a:srgbClr val="FEFAC9"/>
                </a:solidFill>
              </a:rPr>
              <a:pPr/>
              <a:t>5/13/2012</a:t>
            </a:fld>
            <a:endParaRPr lang="en-US" dirty="0">
              <a:solidFill>
                <a:srgbClr val="FEFAC9"/>
              </a:solidFill>
            </a:endParaRPr>
          </a:p>
        </p:txBody>
      </p:sp>
      <p:sp>
        <p:nvSpPr>
          <p:cNvPr id="15" name="Slide Number Placeholder 14"/>
          <p:cNvSpPr>
            <a:spLocks noGrp="1"/>
          </p:cNvSpPr>
          <p:nvPr>
            <p:ph type="sldNum" sz="quarter" idx="15"/>
          </p:nvPr>
        </p:nvSpPr>
        <p:spPr/>
        <p:txBody>
          <a:bodyPr/>
          <a:lstStyle>
            <a:lvl1pPr algn="ctr">
              <a:defRPr/>
            </a:lvl1pPr>
          </a:lstStyle>
          <a:p>
            <a:fld id="{58DC23C2-06E0-4718-8489-B754092F7F20}" type="slidenum">
              <a:rPr lang="en-US" smtClean="0">
                <a:solidFill>
                  <a:srgbClr val="FEFAC9"/>
                </a:solidFill>
              </a:rPr>
              <a:pPr/>
              <a:t>‹#›</a:t>
            </a:fld>
            <a:endParaRPr lang="en-US" dirty="0">
              <a:solidFill>
                <a:srgbClr val="FEFAC9"/>
              </a:solidFill>
            </a:endParaRPr>
          </a:p>
        </p:txBody>
      </p:sp>
      <p:sp>
        <p:nvSpPr>
          <p:cNvPr id="16" name="Footer Placeholder 15"/>
          <p:cNvSpPr>
            <a:spLocks noGrp="1"/>
          </p:cNvSpPr>
          <p:nvPr>
            <p:ph type="ftr" sz="quarter" idx="16"/>
          </p:nvPr>
        </p:nvSpPr>
        <p:spPr/>
        <p:txBody>
          <a:bodyPr/>
          <a:lstStyle/>
          <a:p>
            <a:endParaRPr lang="en-US" dirty="0">
              <a:solidFill>
                <a:srgbClr val="FEFAC9"/>
              </a:solidFill>
            </a:endParaRP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4936621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F54CC11-CF10-4F12-8C55-196A3DABC175}" type="datetimeFigureOut">
              <a:rPr lang="en-US" smtClean="0">
                <a:solidFill>
                  <a:srgbClr val="FEFAC9"/>
                </a:solidFill>
              </a:rPr>
              <a:pPr/>
              <a:t>5/13/2012</a:t>
            </a:fld>
            <a:endParaRPr lang="en-US" dirty="0">
              <a:solidFill>
                <a:srgbClr val="FEFAC9"/>
              </a:solidFill>
            </a:endParaRPr>
          </a:p>
        </p:txBody>
      </p:sp>
      <p:sp>
        <p:nvSpPr>
          <p:cNvPr id="5" name="Footer Placeholder 4"/>
          <p:cNvSpPr>
            <a:spLocks noGrp="1"/>
          </p:cNvSpPr>
          <p:nvPr>
            <p:ph type="ftr" sz="quarter" idx="11"/>
          </p:nvPr>
        </p:nvSpPr>
        <p:spPr/>
        <p:txBody>
          <a:bodyPr/>
          <a:lstStyle/>
          <a:p>
            <a:endParaRPr lang="en-US" dirty="0">
              <a:solidFill>
                <a:srgbClr val="FEFAC9"/>
              </a:solidFill>
            </a:endParaRPr>
          </a:p>
        </p:txBody>
      </p:sp>
      <p:sp>
        <p:nvSpPr>
          <p:cNvPr id="6" name="Slide Number Placeholder 5"/>
          <p:cNvSpPr>
            <a:spLocks noGrp="1"/>
          </p:cNvSpPr>
          <p:nvPr>
            <p:ph type="sldNum" sz="quarter" idx="12"/>
          </p:nvPr>
        </p:nvSpPr>
        <p:spPr/>
        <p:txBody>
          <a:bodyPr/>
          <a:lstStyle/>
          <a:p>
            <a:fld id="{58DC23C2-06E0-4718-8489-B754092F7F20}" type="slidenum">
              <a:rPr lang="en-US" smtClean="0">
                <a:solidFill>
                  <a:srgbClr val="FEFAC9"/>
                </a:solidFill>
              </a:rPr>
              <a:pPr/>
              <a:t>‹#›</a:t>
            </a:fld>
            <a:endParaRPr lang="en-US" dirty="0">
              <a:solidFill>
                <a:srgbClr val="FEFAC9"/>
              </a:solidFill>
            </a:endParaRPr>
          </a:p>
        </p:txBody>
      </p:sp>
      <p:sp>
        <p:nvSpPr>
          <p:cNvPr id="2" name="Title 1"/>
          <p:cNvSpPr>
            <a:spLocks noGrp="1"/>
          </p:cNvSpPr>
          <p:nvPr>
            <p:ph type="title"/>
          </p:nvPr>
        </p:nvSpPr>
        <p:spPr>
          <a:xfrm>
            <a:off x="685800" y="2921000"/>
            <a:ext cx="7924800" cy="11430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132388"/>
            <a:ext cx="7924800" cy="820613"/>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097495"/>
            <a:ext cx="7924800" cy="3584"/>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7664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F54CC11-CF10-4F12-8C55-196A3DABC175}" type="datetimeFigureOut">
              <a:rPr lang="en-US" smtClean="0">
                <a:solidFill>
                  <a:srgbClr val="FEFAC9"/>
                </a:solidFill>
              </a:rPr>
              <a:pPr/>
              <a:t>5/13/2012</a:t>
            </a:fld>
            <a:endParaRPr lang="en-US" dirty="0">
              <a:solidFill>
                <a:srgbClr val="FEFAC9"/>
              </a:solidFill>
            </a:endParaRPr>
          </a:p>
        </p:txBody>
      </p:sp>
      <p:sp>
        <p:nvSpPr>
          <p:cNvPr id="6" name="Footer Placeholder 5"/>
          <p:cNvSpPr>
            <a:spLocks noGrp="1"/>
          </p:cNvSpPr>
          <p:nvPr>
            <p:ph type="ftr" sz="quarter" idx="11"/>
          </p:nvPr>
        </p:nvSpPr>
        <p:spPr/>
        <p:txBody>
          <a:bodyPr/>
          <a:lstStyle/>
          <a:p>
            <a:endParaRPr lang="en-US" dirty="0">
              <a:solidFill>
                <a:srgbClr val="FEFAC9"/>
              </a:solidFill>
            </a:endParaRPr>
          </a:p>
        </p:txBody>
      </p:sp>
      <p:sp>
        <p:nvSpPr>
          <p:cNvPr id="7" name="Slide Number Placeholder 6"/>
          <p:cNvSpPr>
            <a:spLocks noGrp="1"/>
          </p:cNvSpPr>
          <p:nvPr>
            <p:ph type="sldNum" sz="quarter" idx="12"/>
          </p:nvPr>
        </p:nvSpPr>
        <p:spPr/>
        <p:txBody>
          <a:bodyPr/>
          <a:lstStyle/>
          <a:p>
            <a:fld id="{58DC23C2-06E0-4718-8489-B754092F7F20}" type="slidenum">
              <a:rPr lang="en-US" smtClean="0">
                <a:solidFill>
                  <a:srgbClr val="FEFAC9"/>
                </a:solidFill>
              </a:rPr>
              <a:pPr/>
              <a:t>‹#›</a:t>
            </a:fld>
            <a:endParaRPr lang="en-US" dirty="0">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270000"/>
            <a:ext cx="4059936" cy="3810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270000"/>
            <a:ext cx="4059936" cy="3810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5545233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8DC23C2-06E0-4718-8489-B754092F7F20}" type="slidenum">
              <a:rPr lang="en-US" smtClean="0">
                <a:solidFill>
                  <a:srgbClr val="FEFAC9"/>
                </a:solidFill>
              </a:rPr>
              <a:pPr/>
              <a:t>‹#›</a:t>
            </a:fld>
            <a:endParaRPr lang="en-US" dirty="0">
              <a:solidFill>
                <a:srgbClr val="FEFAC9"/>
              </a:solidFill>
            </a:endParaRPr>
          </a:p>
        </p:txBody>
      </p:sp>
      <p:sp>
        <p:nvSpPr>
          <p:cNvPr id="8" name="Footer Placeholder 7"/>
          <p:cNvSpPr>
            <a:spLocks noGrp="1"/>
          </p:cNvSpPr>
          <p:nvPr>
            <p:ph type="ftr" sz="quarter" idx="11"/>
          </p:nvPr>
        </p:nvSpPr>
        <p:spPr/>
        <p:txBody>
          <a:bodyPr/>
          <a:lstStyle/>
          <a:p>
            <a:endParaRPr lang="en-US" dirty="0">
              <a:solidFill>
                <a:srgbClr val="FEFAC9"/>
              </a:solidFill>
            </a:endParaRPr>
          </a:p>
        </p:txBody>
      </p:sp>
      <p:sp>
        <p:nvSpPr>
          <p:cNvPr id="7" name="Date Placeholder 6"/>
          <p:cNvSpPr>
            <a:spLocks noGrp="1"/>
          </p:cNvSpPr>
          <p:nvPr>
            <p:ph type="dt" sz="half" idx="10"/>
          </p:nvPr>
        </p:nvSpPr>
        <p:spPr/>
        <p:txBody>
          <a:bodyPr/>
          <a:lstStyle/>
          <a:p>
            <a:fld id="{5F54CC11-CF10-4F12-8C55-196A3DABC175}" type="datetimeFigureOut">
              <a:rPr lang="en-US" smtClean="0">
                <a:solidFill>
                  <a:srgbClr val="FEFAC9"/>
                </a:solidFill>
              </a:rPr>
              <a:pPr/>
              <a:t>5/13/2012</a:t>
            </a:fld>
            <a:endParaRPr lang="en-US" dirty="0">
              <a:solidFill>
                <a:srgbClr val="FEFAC9"/>
              </a:solidFill>
            </a:endParaRPr>
          </a:p>
        </p:txBody>
      </p:sp>
      <p:sp>
        <p:nvSpPr>
          <p:cNvPr id="3" name="Text Placeholder 2"/>
          <p:cNvSpPr>
            <a:spLocks noGrp="1"/>
          </p:cNvSpPr>
          <p:nvPr>
            <p:ph type="body" idx="1"/>
          </p:nvPr>
        </p:nvSpPr>
        <p:spPr>
          <a:xfrm>
            <a:off x="457200" y="1166328"/>
            <a:ext cx="4040188" cy="635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1834913"/>
            <a:ext cx="4038600" cy="32613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1834913"/>
            <a:ext cx="4038600" cy="32613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29540"/>
            <a:ext cx="8229600" cy="9525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166328"/>
            <a:ext cx="4040188" cy="635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1816849"/>
            <a:ext cx="3749040" cy="1323"/>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1816849"/>
            <a:ext cx="3749040" cy="1323"/>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0667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F54CC11-CF10-4F12-8C55-196A3DABC175}" type="datetimeFigureOut">
              <a:rPr lang="en-US" smtClean="0">
                <a:solidFill>
                  <a:srgbClr val="FEFAC9"/>
                </a:solidFill>
              </a:rPr>
              <a:pPr/>
              <a:t>5/13/2012</a:t>
            </a:fld>
            <a:endParaRPr lang="en-US" dirty="0">
              <a:solidFill>
                <a:srgbClr val="FEFAC9"/>
              </a:solidFill>
            </a:endParaRPr>
          </a:p>
        </p:txBody>
      </p:sp>
      <p:sp>
        <p:nvSpPr>
          <p:cNvPr id="4" name="Footer Placeholder 3"/>
          <p:cNvSpPr>
            <a:spLocks noGrp="1"/>
          </p:cNvSpPr>
          <p:nvPr>
            <p:ph type="ftr" sz="quarter" idx="11"/>
          </p:nvPr>
        </p:nvSpPr>
        <p:spPr/>
        <p:txBody>
          <a:bodyPr/>
          <a:lstStyle/>
          <a:p>
            <a:endParaRPr lang="en-US" dirty="0">
              <a:solidFill>
                <a:srgbClr val="FEFAC9"/>
              </a:solidFill>
            </a:endParaRPr>
          </a:p>
        </p:txBody>
      </p:sp>
      <p:sp>
        <p:nvSpPr>
          <p:cNvPr id="5" name="Slide Number Placeholder 4"/>
          <p:cNvSpPr>
            <a:spLocks noGrp="1"/>
          </p:cNvSpPr>
          <p:nvPr>
            <p:ph type="sldNum" sz="quarter" idx="12"/>
          </p:nvPr>
        </p:nvSpPr>
        <p:spPr/>
        <p:txBody>
          <a:bodyPr/>
          <a:lstStyle/>
          <a:p>
            <a:fld id="{58DC23C2-06E0-4718-8489-B754092F7F20}" type="slidenum">
              <a:rPr lang="en-US" smtClean="0">
                <a:solidFill>
                  <a:srgbClr val="FEFAC9"/>
                </a:solidFill>
              </a:rPr>
              <a:pPr/>
              <a:t>‹#›</a:t>
            </a:fld>
            <a:endParaRPr lang="en-US" dirty="0">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6419351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4CC11-CF10-4F12-8C55-196A3DABC175}" type="datetimeFigureOut">
              <a:rPr lang="en-US" smtClean="0">
                <a:solidFill>
                  <a:srgbClr val="FEFAC9"/>
                </a:solidFill>
              </a:rPr>
              <a:pPr/>
              <a:t>5/13/2012</a:t>
            </a:fld>
            <a:endParaRPr lang="en-US" dirty="0">
              <a:solidFill>
                <a:srgbClr val="FEFAC9"/>
              </a:solidFill>
            </a:endParaRPr>
          </a:p>
        </p:txBody>
      </p:sp>
      <p:sp>
        <p:nvSpPr>
          <p:cNvPr id="3" name="Footer Placeholder 2"/>
          <p:cNvSpPr>
            <a:spLocks noGrp="1"/>
          </p:cNvSpPr>
          <p:nvPr>
            <p:ph type="ftr" sz="quarter" idx="11"/>
          </p:nvPr>
        </p:nvSpPr>
        <p:spPr/>
        <p:txBody>
          <a:bodyPr/>
          <a:lstStyle/>
          <a:p>
            <a:endParaRPr lang="en-US" dirty="0">
              <a:solidFill>
                <a:srgbClr val="FEFAC9"/>
              </a:solidFill>
            </a:endParaRPr>
          </a:p>
        </p:txBody>
      </p:sp>
      <p:sp>
        <p:nvSpPr>
          <p:cNvPr id="4" name="Slide Number Placeholder 3"/>
          <p:cNvSpPr>
            <a:spLocks noGrp="1"/>
          </p:cNvSpPr>
          <p:nvPr>
            <p:ph type="sldNum" sz="quarter" idx="12"/>
          </p:nvPr>
        </p:nvSpPr>
        <p:spPr/>
        <p:txBody>
          <a:bodyPr/>
          <a:lstStyle/>
          <a:p>
            <a:fld id="{58DC23C2-06E0-4718-8489-B754092F7F20}" type="slidenum">
              <a:rPr lang="en-US" smtClean="0">
                <a:solidFill>
                  <a:srgbClr val="FEFAC9"/>
                </a:solidFill>
              </a:rPr>
              <a:pPr/>
              <a:t>‹#›</a:t>
            </a:fld>
            <a:endParaRPr lang="en-US" dirty="0">
              <a:solidFill>
                <a:srgbClr val="FEFAC9"/>
              </a:solidFill>
            </a:endParaRPr>
          </a:p>
        </p:txBody>
      </p:sp>
    </p:spTree>
    <p:extLst>
      <p:ext uri="{BB962C8B-B14F-4D97-AF65-F5344CB8AC3E}">
        <p14:creationId xmlns:p14="http://schemas.microsoft.com/office/powerpoint/2010/main" val="8535449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381000"/>
            <a:ext cx="6248400" cy="47625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333500"/>
            <a:ext cx="1984248" cy="31115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381000"/>
            <a:ext cx="1981200" cy="8890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F54CC11-CF10-4F12-8C55-196A3DABC175}" type="datetimeFigureOut">
              <a:rPr lang="en-US" smtClean="0">
                <a:solidFill>
                  <a:srgbClr val="FEFAC9"/>
                </a:solidFill>
              </a:rPr>
              <a:pPr/>
              <a:t>5/13/2012</a:t>
            </a:fld>
            <a:endParaRPr lang="en-US" dirty="0">
              <a:solidFill>
                <a:srgbClr val="FEFAC9"/>
              </a:solidFill>
            </a:endParaRPr>
          </a:p>
        </p:txBody>
      </p:sp>
      <p:sp>
        <p:nvSpPr>
          <p:cNvPr id="9" name="Slide Number Placeholder 8"/>
          <p:cNvSpPr>
            <a:spLocks noGrp="1"/>
          </p:cNvSpPr>
          <p:nvPr>
            <p:ph type="sldNum" sz="quarter" idx="15"/>
          </p:nvPr>
        </p:nvSpPr>
        <p:spPr/>
        <p:txBody>
          <a:bodyPr/>
          <a:lstStyle/>
          <a:p>
            <a:fld id="{58DC23C2-06E0-4718-8489-B754092F7F20}" type="slidenum">
              <a:rPr lang="en-US" smtClean="0">
                <a:solidFill>
                  <a:srgbClr val="FEFAC9"/>
                </a:solidFill>
              </a:rPr>
              <a:pPr/>
              <a:t>‹#›</a:t>
            </a:fld>
            <a:endParaRPr lang="en-US" dirty="0">
              <a:solidFill>
                <a:srgbClr val="FEFAC9"/>
              </a:solidFill>
            </a:endParaRPr>
          </a:p>
        </p:txBody>
      </p:sp>
      <p:sp>
        <p:nvSpPr>
          <p:cNvPr id="10" name="Footer Placeholder 9"/>
          <p:cNvSpPr>
            <a:spLocks noGrp="1"/>
          </p:cNvSpPr>
          <p:nvPr>
            <p:ph type="ftr" sz="quarter" idx="16"/>
          </p:nvPr>
        </p:nvSpPr>
        <p:spPr/>
        <p:txBody>
          <a:bodyPr/>
          <a:lstStyle/>
          <a:p>
            <a:endParaRPr lang="en-US" dirty="0">
              <a:solidFill>
                <a:srgbClr val="FEFAC9"/>
              </a:solidFill>
            </a:endParaRPr>
          </a:p>
        </p:txBody>
      </p:sp>
    </p:spTree>
    <p:extLst>
      <p:ext uri="{BB962C8B-B14F-4D97-AF65-F5344CB8AC3E}">
        <p14:creationId xmlns:p14="http://schemas.microsoft.com/office/powerpoint/2010/main" val="34948245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E0446E-6CEA-4E48-B367-E3CA6F72727F}" type="datetimeFigureOut">
              <a:rPr lang="en-US" smtClean="0"/>
              <a:t>5/13/2012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6F3C3-12C6-44D5-B463-F4DB0EB8B7D0}" type="slidenum">
              <a:rPr lang="en-US" smtClean="0"/>
              <a:t>‹#›</a:t>
            </a:fld>
            <a:endParaRPr lang="en-US"/>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3969"/>
            <a:ext cx="9137649" cy="571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1418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381000"/>
            <a:ext cx="2057400" cy="8890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381000"/>
            <a:ext cx="6019800" cy="46355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333500"/>
            <a:ext cx="2057400" cy="36830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F54CC11-CF10-4F12-8C55-196A3DABC175}" type="datetimeFigureOut">
              <a:rPr lang="en-US" smtClean="0">
                <a:solidFill>
                  <a:srgbClr val="FEFAC9"/>
                </a:solidFill>
              </a:rPr>
              <a:pPr/>
              <a:t>5/13/2012</a:t>
            </a:fld>
            <a:endParaRPr lang="en-US" dirty="0">
              <a:solidFill>
                <a:srgbClr val="FEFAC9"/>
              </a:solidFill>
            </a:endParaRPr>
          </a:p>
        </p:txBody>
      </p:sp>
      <p:sp>
        <p:nvSpPr>
          <p:cNvPr id="9" name="Slide Number Placeholder 8"/>
          <p:cNvSpPr>
            <a:spLocks noGrp="1"/>
          </p:cNvSpPr>
          <p:nvPr>
            <p:ph type="sldNum" sz="quarter" idx="11"/>
          </p:nvPr>
        </p:nvSpPr>
        <p:spPr/>
        <p:txBody>
          <a:bodyPr/>
          <a:lstStyle/>
          <a:p>
            <a:fld id="{58DC23C2-06E0-4718-8489-B754092F7F20}" type="slidenum">
              <a:rPr lang="en-US" smtClean="0">
                <a:solidFill>
                  <a:srgbClr val="FEFAC9"/>
                </a:solidFill>
              </a:rPr>
              <a:pPr/>
              <a:t>‹#›</a:t>
            </a:fld>
            <a:endParaRPr lang="en-US" dirty="0">
              <a:solidFill>
                <a:srgbClr val="FEFAC9"/>
              </a:solidFill>
            </a:endParaRPr>
          </a:p>
        </p:txBody>
      </p:sp>
      <p:sp>
        <p:nvSpPr>
          <p:cNvPr id="10" name="Footer Placeholder 9"/>
          <p:cNvSpPr>
            <a:spLocks noGrp="1"/>
          </p:cNvSpPr>
          <p:nvPr>
            <p:ph type="ftr" sz="quarter" idx="12"/>
          </p:nvPr>
        </p:nvSpPr>
        <p:spPr/>
        <p:txBody>
          <a:bodyPr/>
          <a:lstStyle/>
          <a:p>
            <a:endParaRPr lang="en-US" dirty="0">
              <a:solidFill>
                <a:srgbClr val="FEFAC9"/>
              </a:solidFill>
            </a:endParaRPr>
          </a:p>
        </p:txBody>
      </p:sp>
    </p:spTree>
    <p:extLst>
      <p:ext uri="{BB962C8B-B14F-4D97-AF65-F5344CB8AC3E}">
        <p14:creationId xmlns:p14="http://schemas.microsoft.com/office/powerpoint/2010/main" val="878316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54CC11-CF10-4F12-8C55-196A3DABC175}" type="datetimeFigureOut">
              <a:rPr lang="en-US" smtClean="0">
                <a:solidFill>
                  <a:srgbClr val="FEFAC9"/>
                </a:solidFill>
              </a:rPr>
              <a:pPr/>
              <a:t>5/13/2012</a:t>
            </a:fld>
            <a:endParaRPr lang="en-US" dirty="0">
              <a:solidFill>
                <a:srgbClr val="FEFAC9"/>
              </a:solidFill>
            </a:endParaRPr>
          </a:p>
        </p:txBody>
      </p:sp>
      <p:sp>
        <p:nvSpPr>
          <p:cNvPr id="5" name="Footer Placeholder 4"/>
          <p:cNvSpPr>
            <a:spLocks noGrp="1"/>
          </p:cNvSpPr>
          <p:nvPr>
            <p:ph type="ftr" sz="quarter" idx="11"/>
          </p:nvPr>
        </p:nvSpPr>
        <p:spPr/>
        <p:txBody>
          <a:bodyPr/>
          <a:lstStyle/>
          <a:p>
            <a:endParaRPr lang="en-US" dirty="0">
              <a:solidFill>
                <a:srgbClr val="FEFAC9"/>
              </a:solidFill>
            </a:endParaRPr>
          </a:p>
        </p:txBody>
      </p:sp>
      <p:sp>
        <p:nvSpPr>
          <p:cNvPr id="6" name="Slide Number Placeholder 5"/>
          <p:cNvSpPr>
            <a:spLocks noGrp="1"/>
          </p:cNvSpPr>
          <p:nvPr>
            <p:ph type="sldNum" sz="quarter" idx="12"/>
          </p:nvPr>
        </p:nvSpPr>
        <p:spPr/>
        <p:txBody>
          <a:bodyPr/>
          <a:lstStyle/>
          <a:p>
            <a:fld id="{58DC23C2-06E0-4718-8489-B754092F7F20}" type="slidenum">
              <a:rPr lang="en-US" smtClean="0">
                <a:solidFill>
                  <a:srgbClr val="FEFAC9"/>
                </a:solidFill>
              </a:rPr>
              <a:pPr/>
              <a:t>‹#›</a:t>
            </a:fld>
            <a:endParaRPr lang="en-US" dirty="0">
              <a:solidFill>
                <a:srgbClr val="FEFAC9"/>
              </a:solidFill>
            </a:endParaRPr>
          </a:p>
        </p:txBody>
      </p:sp>
    </p:spTree>
    <p:extLst>
      <p:ext uri="{BB962C8B-B14F-4D97-AF65-F5344CB8AC3E}">
        <p14:creationId xmlns:p14="http://schemas.microsoft.com/office/powerpoint/2010/main" val="36653934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54CC11-CF10-4F12-8C55-196A3DABC175}" type="datetimeFigureOut">
              <a:rPr lang="en-US" smtClean="0">
                <a:solidFill>
                  <a:srgbClr val="FEFAC9"/>
                </a:solidFill>
              </a:rPr>
              <a:pPr/>
              <a:t>5/13/2012</a:t>
            </a:fld>
            <a:endParaRPr lang="en-US" dirty="0">
              <a:solidFill>
                <a:srgbClr val="FEFAC9"/>
              </a:solidFill>
            </a:endParaRPr>
          </a:p>
        </p:txBody>
      </p:sp>
      <p:sp>
        <p:nvSpPr>
          <p:cNvPr id="5" name="Footer Placeholder 4"/>
          <p:cNvSpPr>
            <a:spLocks noGrp="1"/>
          </p:cNvSpPr>
          <p:nvPr>
            <p:ph type="ftr" sz="quarter" idx="11"/>
          </p:nvPr>
        </p:nvSpPr>
        <p:spPr/>
        <p:txBody>
          <a:bodyPr/>
          <a:lstStyle/>
          <a:p>
            <a:endParaRPr lang="en-US" dirty="0">
              <a:solidFill>
                <a:srgbClr val="FEFAC9"/>
              </a:solidFill>
            </a:endParaRPr>
          </a:p>
        </p:txBody>
      </p:sp>
      <p:sp>
        <p:nvSpPr>
          <p:cNvPr id="6" name="Slide Number Placeholder 5"/>
          <p:cNvSpPr>
            <a:spLocks noGrp="1"/>
          </p:cNvSpPr>
          <p:nvPr>
            <p:ph type="sldNum" sz="quarter" idx="12"/>
          </p:nvPr>
        </p:nvSpPr>
        <p:spPr/>
        <p:txBody>
          <a:bodyPr/>
          <a:lstStyle/>
          <a:p>
            <a:fld id="{58DC23C2-06E0-4718-8489-B754092F7F20}" type="slidenum">
              <a:rPr lang="en-US" smtClean="0">
                <a:solidFill>
                  <a:srgbClr val="FEFAC9"/>
                </a:solidFill>
              </a:rPr>
              <a:pPr/>
              <a:t>‹#›</a:t>
            </a:fld>
            <a:endParaRPr lang="en-US" dirty="0">
              <a:solidFill>
                <a:srgbClr val="FEFAC9"/>
              </a:solidFill>
            </a:endParaRPr>
          </a:p>
        </p:txBody>
      </p:sp>
    </p:spTree>
    <p:extLst>
      <p:ext uri="{BB962C8B-B14F-4D97-AF65-F5344CB8AC3E}">
        <p14:creationId xmlns:p14="http://schemas.microsoft.com/office/powerpoint/2010/main" val="23223633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5/13/2012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17902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5/13/2012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9853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5/13/2012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3969"/>
            <a:ext cx="9137649" cy="571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95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61AC7B-0612-486A-9AC3-94BE1870CB15}" type="datetimeFigureOut">
              <a:rPr lang="en-US" smtClean="0">
                <a:solidFill>
                  <a:prstClr val="black">
                    <a:tint val="75000"/>
                  </a:prstClr>
                </a:solidFill>
              </a:rPr>
              <a:pPr/>
              <a:t>5/13/2012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6160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61AC7B-0612-486A-9AC3-94BE1870CB15}" type="datetimeFigureOut">
              <a:rPr lang="en-US" smtClean="0">
                <a:solidFill>
                  <a:prstClr val="black">
                    <a:tint val="75000"/>
                  </a:prstClr>
                </a:solidFill>
              </a:rPr>
              <a:pPr/>
              <a:t>5/13/2012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4947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61AC7B-0612-486A-9AC3-94BE1870CB15}" type="datetimeFigureOut">
              <a:rPr lang="en-US" smtClean="0">
                <a:solidFill>
                  <a:prstClr val="black">
                    <a:tint val="75000"/>
                  </a:prstClr>
                </a:solidFill>
              </a:rPr>
              <a:pPr/>
              <a:t>5/13/2012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4217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1AC7B-0612-486A-9AC3-94BE1870CB15}" type="datetimeFigureOut">
              <a:rPr lang="en-US" smtClean="0">
                <a:solidFill>
                  <a:prstClr val="black">
                    <a:tint val="75000"/>
                  </a:prstClr>
                </a:solidFill>
              </a:rPr>
              <a:pPr/>
              <a:t>5/13/2012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4278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E0446E-6CEA-4E48-B367-E3CA6F72727F}" type="datetimeFigureOut">
              <a:rPr lang="en-US" smtClean="0"/>
              <a:t>5/13/2012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6F3C3-12C6-44D5-B463-F4DB0EB8B7D0}" type="slidenum">
              <a:rPr lang="en-US" smtClean="0"/>
              <a:t>‹#›</a:t>
            </a:fld>
            <a:endParaRPr lang="en-US"/>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1" y="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7103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1AC7B-0612-486A-9AC3-94BE1870CB15}" type="datetimeFigureOut">
              <a:rPr lang="en-US" smtClean="0">
                <a:solidFill>
                  <a:prstClr val="black">
                    <a:tint val="75000"/>
                  </a:prstClr>
                </a:solidFill>
              </a:rPr>
              <a:pPr/>
              <a:t>5/13/2012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1020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1AC7B-0612-486A-9AC3-94BE1870CB15}" type="datetimeFigureOut">
              <a:rPr lang="en-US" smtClean="0">
                <a:solidFill>
                  <a:prstClr val="black">
                    <a:tint val="75000"/>
                  </a:prstClr>
                </a:solidFill>
              </a:rPr>
              <a:pPr/>
              <a:t>5/13/2012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1630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5/13/2012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7869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5/13/2012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5138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E0446E-6CEA-4E48-B367-E3CA6F72727F}" type="datetimeFigureOut">
              <a:rPr lang="en-US" smtClean="0">
                <a:solidFill>
                  <a:prstClr val="black">
                    <a:tint val="75000"/>
                  </a:prstClr>
                </a:solidFill>
              </a:rPr>
              <a:pPr/>
              <a:t>5/13/2012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96F3C3-12C6-44D5-B463-F4DB0EB8B7D0}"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1" y="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5168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5715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17926"/>
            <a:ext cx="3679116" cy="522653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17926"/>
            <a:ext cx="3505200" cy="19274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6" y="2257063"/>
            <a:ext cx="3313355" cy="1418467"/>
          </a:xfrm>
          <a:prstGeom prst="rect">
            <a:avLst/>
          </a:prstGeo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6" y="3684234"/>
            <a:ext cx="3309803" cy="1050524"/>
          </a:xfrm>
          <a:prstGeom prst="rect">
            <a:avLst/>
          </a:prstGeo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264024"/>
            <a:ext cx="2133600" cy="625818"/>
          </a:xfrm>
        </p:spPr>
        <p:txBody>
          <a:bodyPr anchor="b"/>
          <a:lstStyle>
            <a:lvl1pPr algn="l">
              <a:defRPr sz="2400"/>
            </a:lvl1pPr>
          </a:lstStyle>
          <a:p>
            <a:fld id="{A5F804E8-9382-4AB2-97F3-8D33E5CE606F}" type="datetimeFigureOut">
              <a:rPr lang="en-US" smtClean="0"/>
              <a:pPr/>
              <a:t>5/13/2012</a:t>
            </a:fld>
            <a:endParaRPr lang="en-US"/>
          </a:p>
        </p:txBody>
      </p:sp>
      <p:sp>
        <p:nvSpPr>
          <p:cNvPr id="50" name="Rectangle 49"/>
          <p:cNvSpPr/>
          <p:nvPr/>
        </p:nvSpPr>
        <p:spPr>
          <a:xfrm>
            <a:off x="4650889" y="5073570"/>
            <a:ext cx="3505200" cy="68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4766639"/>
            <a:ext cx="2831592" cy="304271"/>
          </a:xfrm>
        </p:spPr>
        <p:txBody>
          <a:bodyPr>
            <a:normAutofit/>
          </a:bodyPr>
          <a:lstStyle>
            <a:lvl1pPr>
              <a:defRPr>
                <a:solidFill>
                  <a:schemeClr val="accent1"/>
                </a:solidFill>
              </a:defRPr>
            </a:lvl1pPr>
          </a:lstStyle>
          <a:p>
            <a:endParaRPr lang="en-US">
              <a:solidFill>
                <a:srgbClr val="94C600"/>
              </a:solidFill>
            </a:endParaRPr>
          </a:p>
        </p:txBody>
      </p:sp>
      <p:sp>
        <p:nvSpPr>
          <p:cNvPr id="6" name="Slide Number Placeholder 5"/>
          <p:cNvSpPr>
            <a:spLocks noGrp="1"/>
          </p:cNvSpPr>
          <p:nvPr>
            <p:ph type="sldNum" sz="quarter" idx="12"/>
          </p:nvPr>
        </p:nvSpPr>
        <p:spPr>
          <a:xfrm>
            <a:off x="4649096" y="4766639"/>
            <a:ext cx="643666" cy="304271"/>
          </a:xfrm>
        </p:spPr>
        <p:txBody>
          <a:bodyPr/>
          <a:lstStyle>
            <a:lvl1pPr>
              <a:defRPr>
                <a:solidFill>
                  <a:schemeClr val="accent1"/>
                </a:solidFill>
              </a:defRPr>
            </a:lvl1pPr>
          </a:lstStyle>
          <a:p>
            <a:fld id="{D380A6C6-8D33-40DF-931A-0F825FD938AA}" type="slidenum">
              <a:rPr lang="en-US" smtClean="0">
                <a:solidFill>
                  <a:srgbClr val="94C600"/>
                </a:solidFill>
              </a:rPr>
              <a:pPr/>
              <a:t>‹#›</a:t>
            </a:fld>
            <a:endParaRPr lang="en-US">
              <a:solidFill>
                <a:srgbClr val="94C600"/>
              </a:solidFill>
            </a:endParaRPr>
          </a:p>
        </p:txBody>
      </p:sp>
      <p:sp>
        <p:nvSpPr>
          <p:cNvPr id="89" name="Rectangle 88"/>
          <p:cNvSpPr/>
          <p:nvPr/>
        </p:nvSpPr>
        <p:spPr>
          <a:xfrm>
            <a:off x="4650889" y="5073570"/>
            <a:ext cx="3505200" cy="68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1" y="0"/>
            <a:ext cx="9176657"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20951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3490" y="856387"/>
            <a:ext cx="7024744" cy="9525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043493" y="1936377"/>
            <a:ext cx="6777317" cy="292414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F804E8-9382-4AB2-97F3-8D33E5CE606F}" type="datetimeFigureOut">
              <a:rPr lang="en-US" smtClean="0"/>
              <a:pPr/>
              <a:t>5/13/2012</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D380A6C6-8D33-40DF-931A-0F825FD938AA}" type="slidenum">
              <a:rPr lang="en-US" smtClean="0"/>
              <a:pPr/>
              <a:t>‹#›</a:t>
            </a:fld>
            <a:endParaRPr lang="en-US"/>
          </a:p>
        </p:txBody>
      </p:sp>
    </p:spTree>
    <p:extLst>
      <p:ext uri="{BB962C8B-B14F-4D97-AF65-F5344CB8AC3E}">
        <p14:creationId xmlns:p14="http://schemas.microsoft.com/office/powerpoint/2010/main" val="20788765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417358"/>
            <a:ext cx="6637468" cy="1135063"/>
          </a:xfrm>
          <a:prstGeom prst="rect">
            <a:avLst/>
          </a:prstGeo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6" y="3556000"/>
            <a:ext cx="6637467" cy="1267011"/>
          </a:xfrm>
          <a:prstGeom prst="rect">
            <a:avLst/>
          </a:prstGeo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F804E8-9382-4AB2-97F3-8D33E5CE606F}" type="datetimeFigureOut">
              <a:rPr lang="en-US" smtClean="0"/>
              <a:pPr/>
              <a:t>5/13/2012</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D380A6C6-8D33-40DF-931A-0F825FD938AA}" type="slidenum">
              <a:rPr lang="en-US" smtClean="0"/>
              <a:pPr/>
              <a:t>‹#›</a:t>
            </a:fld>
            <a:endParaRPr lang="en-US"/>
          </a:p>
        </p:txBody>
      </p:sp>
    </p:spTree>
    <p:extLst>
      <p:ext uri="{BB962C8B-B14F-4D97-AF65-F5344CB8AC3E}">
        <p14:creationId xmlns:p14="http://schemas.microsoft.com/office/powerpoint/2010/main" val="13332119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3490" y="856387"/>
            <a:ext cx="7024744" cy="952500"/>
          </a:xfrm>
          <a:prstGeom prst="rect">
            <a:avLst/>
          </a:prstGeom>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5F804E8-9382-4AB2-97F3-8D33E5CE606F}" type="datetimeFigureOut">
              <a:rPr lang="en-US" smtClean="0"/>
              <a:pPr/>
              <a:t>5/13/2012</a:t>
            </a:fld>
            <a:endParaRPr lang="en-US"/>
          </a:p>
        </p:txBody>
      </p:sp>
      <p:sp>
        <p:nvSpPr>
          <p:cNvPr id="6" name="Footer Placeholder 5"/>
          <p:cNvSpPr>
            <a:spLocks noGrp="1"/>
          </p:cNvSpPr>
          <p:nvPr>
            <p:ph type="ftr" sz="quarter" idx="11"/>
          </p:nvPr>
        </p:nvSpPr>
        <p:spPr/>
        <p:txBody>
          <a:bodyPr/>
          <a:lstStyle/>
          <a:p>
            <a:endParaRPr lang="en-US">
              <a:solidFill>
                <a:srgbClr val="94C600"/>
              </a:solidFill>
            </a:endParaRPr>
          </a:p>
        </p:txBody>
      </p:sp>
      <p:sp>
        <p:nvSpPr>
          <p:cNvPr id="7" name="Slide Number Placeholder 6"/>
          <p:cNvSpPr>
            <a:spLocks noGrp="1"/>
          </p:cNvSpPr>
          <p:nvPr>
            <p:ph type="sldNum" sz="quarter" idx="12"/>
          </p:nvPr>
        </p:nvSpPr>
        <p:spPr/>
        <p:txBody>
          <a:bodyPr/>
          <a:lstStyle/>
          <a:p>
            <a:fld id="{D380A6C6-8D33-40DF-931A-0F825FD938AA}" type="slidenum">
              <a:rPr lang="en-US" smtClean="0"/>
              <a:pPr/>
              <a:t>‹#›</a:t>
            </a:fld>
            <a:endParaRPr lang="en-US"/>
          </a:p>
        </p:txBody>
      </p:sp>
      <p:sp>
        <p:nvSpPr>
          <p:cNvPr id="9" name="Content Placeholder 8"/>
          <p:cNvSpPr>
            <a:spLocks noGrp="1"/>
          </p:cNvSpPr>
          <p:nvPr>
            <p:ph sz="quarter" idx="13"/>
          </p:nvPr>
        </p:nvSpPr>
        <p:spPr>
          <a:xfrm>
            <a:off x="1042416" y="1927860"/>
            <a:ext cx="3419856" cy="291084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1927859"/>
            <a:ext cx="3419856" cy="291084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23280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3490" y="856387"/>
            <a:ext cx="7024744" cy="9525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1930008"/>
            <a:ext cx="3057148" cy="533135"/>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478912"/>
            <a:ext cx="3419856" cy="236316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8" y="1930008"/>
            <a:ext cx="3055717" cy="533135"/>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478912"/>
            <a:ext cx="3419856" cy="236316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F804E8-9382-4AB2-97F3-8D33E5CE606F}" type="datetimeFigureOut">
              <a:rPr lang="en-US" smtClean="0"/>
              <a:pPr/>
              <a:t>5/13/2012</a:t>
            </a:fld>
            <a:endParaRPr lang="en-US"/>
          </a:p>
        </p:txBody>
      </p:sp>
      <p:sp>
        <p:nvSpPr>
          <p:cNvPr id="8" name="Footer Placeholder 7"/>
          <p:cNvSpPr>
            <a:spLocks noGrp="1"/>
          </p:cNvSpPr>
          <p:nvPr>
            <p:ph type="ftr" sz="quarter" idx="11"/>
          </p:nvPr>
        </p:nvSpPr>
        <p:spPr/>
        <p:txBody>
          <a:bodyPr/>
          <a:lstStyle/>
          <a:p>
            <a:endParaRPr lang="en-US">
              <a:solidFill>
                <a:srgbClr val="94C600"/>
              </a:solidFill>
            </a:endParaRPr>
          </a:p>
        </p:txBody>
      </p:sp>
      <p:sp>
        <p:nvSpPr>
          <p:cNvPr id="9" name="Slide Number Placeholder 8"/>
          <p:cNvSpPr>
            <a:spLocks noGrp="1"/>
          </p:cNvSpPr>
          <p:nvPr>
            <p:ph type="sldNum" sz="quarter" idx="12"/>
          </p:nvPr>
        </p:nvSpPr>
        <p:spPr/>
        <p:txBody>
          <a:bodyPr/>
          <a:lstStyle/>
          <a:p>
            <a:fld id="{D380A6C6-8D33-40DF-931A-0F825FD938AA}" type="slidenum">
              <a:rPr lang="en-US" smtClean="0"/>
              <a:pPr/>
              <a:t>‹#›</a:t>
            </a:fld>
            <a:endParaRPr lang="en-US"/>
          </a:p>
        </p:txBody>
      </p:sp>
    </p:spTree>
    <p:extLst>
      <p:ext uri="{BB962C8B-B14F-4D97-AF65-F5344CB8AC3E}">
        <p14:creationId xmlns:p14="http://schemas.microsoft.com/office/powerpoint/2010/main" val="8253875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E0446E-6CEA-4E48-B367-E3CA6F72727F}" type="datetimeFigureOut">
              <a:rPr lang="en-US" smtClean="0"/>
              <a:t>5/13/2012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6F3C3-12C6-44D5-B463-F4DB0EB8B7D0}" type="slidenum">
              <a:rPr lang="en-US" smtClean="0"/>
              <a:t>‹#›</a:t>
            </a:fld>
            <a:endParaRPr lang="en-US"/>
          </a:p>
        </p:txBody>
      </p:sp>
    </p:spTree>
    <p:extLst>
      <p:ext uri="{BB962C8B-B14F-4D97-AF65-F5344CB8AC3E}">
        <p14:creationId xmlns:p14="http://schemas.microsoft.com/office/powerpoint/2010/main" val="34529798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3490" y="856387"/>
            <a:ext cx="7024744" cy="9525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F804E8-9382-4AB2-97F3-8D33E5CE606F}" type="datetimeFigureOut">
              <a:rPr lang="en-US" smtClean="0"/>
              <a:pPr/>
              <a:t>5/13/2012</a:t>
            </a:fld>
            <a:endParaRPr lang="en-US"/>
          </a:p>
        </p:txBody>
      </p:sp>
      <p:sp>
        <p:nvSpPr>
          <p:cNvPr id="4" name="Footer Placeholder 3"/>
          <p:cNvSpPr>
            <a:spLocks noGrp="1"/>
          </p:cNvSpPr>
          <p:nvPr>
            <p:ph type="ftr" sz="quarter" idx="11"/>
          </p:nvPr>
        </p:nvSpPr>
        <p:spPr/>
        <p:txBody>
          <a:bodyPr/>
          <a:lstStyle/>
          <a:p>
            <a:endParaRPr lang="en-US">
              <a:solidFill>
                <a:srgbClr val="94C600"/>
              </a:solidFill>
            </a:endParaRPr>
          </a:p>
        </p:txBody>
      </p:sp>
      <p:sp>
        <p:nvSpPr>
          <p:cNvPr id="5" name="Slide Number Placeholder 4"/>
          <p:cNvSpPr>
            <a:spLocks noGrp="1"/>
          </p:cNvSpPr>
          <p:nvPr>
            <p:ph type="sldNum" sz="quarter" idx="12"/>
          </p:nvPr>
        </p:nvSpPr>
        <p:spPr/>
        <p:txBody>
          <a:bodyPr/>
          <a:lstStyle/>
          <a:p>
            <a:fld id="{D380A6C6-8D33-40DF-931A-0F825FD938AA}" type="slidenum">
              <a:rPr lang="en-US" smtClean="0"/>
              <a:pPr/>
              <a:t>‹#›</a:t>
            </a:fld>
            <a:endParaRPr lang="en-US"/>
          </a:p>
        </p:txBody>
      </p:sp>
    </p:spTree>
    <p:extLst>
      <p:ext uri="{BB962C8B-B14F-4D97-AF65-F5344CB8AC3E}">
        <p14:creationId xmlns:p14="http://schemas.microsoft.com/office/powerpoint/2010/main" val="1556574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F804E8-9382-4AB2-97F3-8D33E5CE606F}" type="datetimeFigureOut">
              <a:rPr lang="en-US" smtClean="0"/>
              <a:pPr/>
              <a:t>5/13/2012</a:t>
            </a:fld>
            <a:endParaRPr lang="en-US"/>
          </a:p>
        </p:txBody>
      </p:sp>
      <p:sp>
        <p:nvSpPr>
          <p:cNvPr id="3" name="Footer Placeholder 2"/>
          <p:cNvSpPr>
            <a:spLocks noGrp="1"/>
          </p:cNvSpPr>
          <p:nvPr>
            <p:ph type="ftr" sz="quarter" idx="11"/>
          </p:nvPr>
        </p:nvSpPr>
        <p:spPr/>
        <p:txBody>
          <a:bodyPr/>
          <a:lstStyle/>
          <a:p>
            <a:endParaRPr lang="en-US">
              <a:solidFill>
                <a:srgbClr val="94C600"/>
              </a:solidFill>
            </a:endParaRPr>
          </a:p>
        </p:txBody>
      </p:sp>
      <p:sp>
        <p:nvSpPr>
          <p:cNvPr id="4" name="Slide Number Placeholder 3"/>
          <p:cNvSpPr>
            <a:spLocks noGrp="1"/>
          </p:cNvSpPr>
          <p:nvPr>
            <p:ph type="sldNum" sz="quarter" idx="12"/>
          </p:nvPr>
        </p:nvSpPr>
        <p:spPr/>
        <p:txBody>
          <a:bodyPr/>
          <a:lstStyle/>
          <a:p>
            <a:fld id="{D380A6C6-8D33-40DF-931A-0F825FD938AA}" type="slidenum">
              <a:rPr lang="en-US" smtClean="0"/>
              <a:pPr/>
              <a:t>‹#›</a:t>
            </a:fld>
            <a:endParaRPr lang="en-US"/>
          </a:p>
        </p:txBody>
      </p:sp>
    </p:spTree>
    <p:extLst>
      <p:ext uri="{BB962C8B-B14F-4D97-AF65-F5344CB8AC3E}">
        <p14:creationId xmlns:p14="http://schemas.microsoft.com/office/powerpoint/2010/main" val="37331547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5715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17926"/>
            <a:ext cx="3679116" cy="522653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17925"/>
            <a:ext cx="3505200" cy="519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A5F804E8-9382-4AB2-97F3-8D33E5CE606F}" type="datetimeFigureOut">
              <a:rPr lang="en-US" smtClean="0"/>
              <a:pPr/>
              <a:t>5/13/2012</a:t>
            </a:fld>
            <a:endParaRPr lang="en-US"/>
          </a:p>
        </p:txBody>
      </p:sp>
      <p:sp>
        <p:nvSpPr>
          <p:cNvPr id="7" name="Slide Number Placeholder 6"/>
          <p:cNvSpPr>
            <a:spLocks noGrp="1"/>
          </p:cNvSpPr>
          <p:nvPr>
            <p:ph type="sldNum" sz="quarter" idx="12"/>
          </p:nvPr>
        </p:nvSpPr>
        <p:spPr/>
        <p:txBody>
          <a:bodyPr/>
          <a:lstStyle/>
          <a:p>
            <a:fld id="{D380A6C6-8D33-40DF-931A-0F825FD938AA}" type="slidenum">
              <a:rPr lang="en-US" smtClean="0"/>
              <a:pPr/>
              <a:t>‹#›</a:t>
            </a:fld>
            <a:endParaRPr lang="en-US"/>
          </a:p>
        </p:txBody>
      </p:sp>
      <p:sp>
        <p:nvSpPr>
          <p:cNvPr id="58" name="Rectangle 57"/>
          <p:cNvSpPr/>
          <p:nvPr/>
        </p:nvSpPr>
        <p:spPr>
          <a:xfrm>
            <a:off x="905572" y="501569"/>
            <a:ext cx="3562257" cy="470703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713773"/>
            <a:ext cx="3090440" cy="4292278"/>
          </a:xfrm>
          <a:prstGeom prst="rect">
            <a:avLst/>
          </a:prstGeo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5073570"/>
            <a:ext cx="3505200" cy="68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4770696"/>
            <a:ext cx="3493664" cy="304271"/>
          </a:xfrm>
        </p:spPr>
        <p:txBody>
          <a:bodyPr>
            <a:normAutofit/>
          </a:bodyPr>
          <a:lstStyle/>
          <a:p>
            <a:endParaRPr lang="en-US">
              <a:solidFill>
                <a:srgbClr val="94C600"/>
              </a:solidFill>
            </a:endParaRPr>
          </a:p>
        </p:txBody>
      </p:sp>
      <p:sp>
        <p:nvSpPr>
          <p:cNvPr id="2" name="Title 1"/>
          <p:cNvSpPr>
            <a:spLocks noGrp="1"/>
          </p:cNvSpPr>
          <p:nvPr>
            <p:ph type="title"/>
          </p:nvPr>
        </p:nvSpPr>
        <p:spPr>
          <a:xfrm>
            <a:off x="4739833" y="2214529"/>
            <a:ext cx="3304572" cy="1219294"/>
          </a:xfrm>
          <a:prstGeom prst="rect">
            <a:avLst/>
          </a:prstGeo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3447495"/>
            <a:ext cx="3298784" cy="1264920"/>
          </a:xfrm>
          <a:prstGeom prst="rect">
            <a:avLst/>
          </a:prstGeo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637471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5715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17926"/>
            <a:ext cx="3679116" cy="522653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17925"/>
            <a:ext cx="3505200" cy="519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2" y="501569"/>
            <a:ext cx="3562257" cy="4707038"/>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5073570"/>
            <a:ext cx="3505200" cy="68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217420"/>
            <a:ext cx="3300984" cy="1219200"/>
          </a:xfrm>
          <a:prstGeom prst="rect">
            <a:avLst/>
          </a:prstGeo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9" y="578163"/>
            <a:ext cx="3359623" cy="4556760"/>
          </a:xfrm>
          <a:prstGeom prst="rect">
            <a:avLst/>
          </a:prstGeo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1" y="3444240"/>
            <a:ext cx="3300573" cy="1266301"/>
          </a:xfrm>
          <a:prstGeom prst="rect">
            <a:avLst/>
          </a:prstGeo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F804E8-9382-4AB2-97F3-8D33E5CE606F}" type="datetimeFigureOut">
              <a:rPr lang="en-US" smtClean="0"/>
              <a:pPr/>
              <a:t>5/13/2012</a:t>
            </a:fld>
            <a:endParaRPr lang="en-US"/>
          </a:p>
        </p:txBody>
      </p:sp>
      <p:sp>
        <p:nvSpPr>
          <p:cNvPr id="6" name="Footer Placeholder 5"/>
          <p:cNvSpPr>
            <a:spLocks noGrp="1"/>
          </p:cNvSpPr>
          <p:nvPr>
            <p:ph type="ftr" sz="quarter" idx="11"/>
          </p:nvPr>
        </p:nvSpPr>
        <p:spPr>
          <a:xfrm>
            <a:off x="4641448" y="4770696"/>
            <a:ext cx="3493664" cy="304271"/>
          </a:xfrm>
        </p:spPr>
        <p:txBody>
          <a:bodyPr>
            <a:normAutofit/>
          </a:bodyPr>
          <a:lstStyle/>
          <a:p>
            <a:endParaRPr lang="en-US">
              <a:solidFill>
                <a:srgbClr val="94C600"/>
              </a:solidFill>
            </a:endParaRPr>
          </a:p>
        </p:txBody>
      </p:sp>
      <p:sp>
        <p:nvSpPr>
          <p:cNvPr id="7" name="Slide Number Placeholder 6"/>
          <p:cNvSpPr>
            <a:spLocks noGrp="1"/>
          </p:cNvSpPr>
          <p:nvPr>
            <p:ph type="sldNum" sz="quarter" idx="12"/>
          </p:nvPr>
        </p:nvSpPr>
        <p:spPr/>
        <p:txBody>
          <a:bodyPr/>
          <a:lstStyle/>
          <a:p>
            <a:fld id="{D380A6C6-8D33-40DF-931A-0F825FD938AA}" type="slidenum">
              <a:rPr lang="en-US" smtClean="0"/>
              <a:pPr/>
              <a:t>‹#›</a:t>
            </a:fld>
            <a:endParaRPr lang="en-US"/>
          </a:p>
        </p:txBody>
      </p:sp>
    </p:spTree>
    <p:extLst>
      <p:ext uri="{BB962C8B-B14F-4D97-AF65-F5344CB8AC3E}">
        <p14:creationId xmlns:p14="http://schemas.microsoft.com/office/powerpoint/2010/main" val="41413868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3490" y="856387"/>
            <a:ext cx="7024744" cy="9525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43493" y="1936377"/>
            <a:ext cx="6777317" cy="292414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F804E8-9382-4AB2-97F3-8D33E5CE606F}" type="datetimeFigureOut">
              <a:rPr lang="en-US" smtClean="0"/>
              <a:pPr/>
              <a:t>5/13/2012</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D380A6C6-8D33-40DF-931A-0F825FD938AA}" type="slidenum">
              <a:rPr lang="en-US" smtClean="0"/>
              <a:pPr/>
              <a:t>‹#›</a:t>
            </a:fld>
            <a:endParaRPr lang="en-US"/>
          </a:p>
        </p:txBody>
      </p:sp>
    </p:spTree>
    <p:extLst>
      <p:ext uri="{BB962C8B-B14F-4D97-AF65-F5344CB8AC3E}">
        <p14:creationId xmlns:p14="http://schemas.microsoft.com/office/powerpoint/2010/main" val="8363433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858456"/>
            <a:ext cx="1484453" cy="3983620"/>
          </a:xfrm>
          <a:prstGeom prst="rect">
            <a:avLst/>
          </a:prstGeo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858456"/>
            <a:ext cx="5423704" cy="398362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F804E8-9382-4AB2-97F3-8D33E5CE606F}" type="datetimeFigureOut">
              <a:rPr lang="en-US" smtClean="0"/>
              <a:pPr/>
              <a:t>5/13/2012</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D380A6C6-8D33-40DF-931A-0F825FD938AA}" type="slidenum">
              <a:rPr lang="en-US" smtClean="0"/>
              <a:pPr/>
              <a:t>‹#›</a:t>
            </a:fld>
            <a:endParaRPr lang="en-US"/>
          </a:p>
        </p:txBody>
      </p:sp>
    </p:spTree>
    <p:extLst>
      <p:ext uri="{BB962C8B-B14F-4D97-AF65-F5344CB8AC3E}">
        <p14:creationId xmlns:p14="http://schemas.microsoft.com/office/powerpoint/2010/main" val="17651515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E0446E-6CEA-4E48-B367-E3CA6F72727F}" type="datetimeFigureOut">
              <a:rPr lang="en-US" smtClean="0"/>
              <a:t>5/13/2012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96F3C3-12C6-44D5-B463-F4DB0EB8B7D0}" type="slidenum">
              <a:rPr lang="en-US" smtClean="0"/>
              <a:t>‹#›</a:t>
            </a:fld>
            <a:endParaRPr lang="en-US"/>
          </a:p>
        </p:txBody>
      </p:sp>
    </p:spTree>
    <p:extLst>
      <p:ext uri="{BB962C8B-B14F-4D97-AF65-F5344CB8AC3E}">
        <p14:creationId xmlns:p14="http://schemas.microsoft.com/office/powerpoint/2010/main" val="37542805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E0446E-6CEA-4E48-B367-E3CA6F72727F}" type="datetimeFigureOut">
              <a:rPr lang="en-US" smtClean="0"/>
              <a:t>5/13/2012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96F3C3-12C6-44D5-B463-F4DB0EB8B7D0}" type="slidenum">
              <a:rPr lang="en-US" smtClean="0"/>
              <a:t>‹#›</a:t>
            </a:fld>
            <a:endParaRPr lang="en-US"/>
          </a:p>
        </p:txBody>
      </p:sp>
    </p:spTree>
    <p:extLst>
      <p:ext uri="{BB962C8B-B14F-4D97-AF65-F5344CB8AC3E}">
        <p14:creationId xmlns:p14="http://schemas.microsoft.com/office/powerpoint/2010/main" val="28081943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E0446E-6CEA-4E48-B367-E3CA6F72727F}" type="datetimeFigureOut">
              <a:rPr lang="en-US" smtClean="0"/>
              <a:t>5/13/2012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96F3C3-12C6-44D5-B463-F4DB0EB8B7D0}" type="slidenum">
              <a:rPr lang="en-US" smtClean="0"/>
              <a:t>‹#›</a:t>
            </a:fld>
            <a:endParaRPr lang="en-US"/>
          </a:p>
        </p:txBody>
      </p:sp>
    </p:spTree>
    <p:extLst>
      <p:ext uri="{BB962C8B-B14F-4D97-AF65-F5344CB8AC3E}">
        <p14:creationId xmlns:p14="http://schemas.microsoft.com/office/powerpoint/2010/main" val="9916855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E0446E-6CEA-4E48-B367-E3CA6F72727F}" type="datetimeFigureOut">
              <a:rPr lang="en-US" smtClean="0"/>
              <a:t>5/13/2012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6F3C3-12C6-44D5-B463-F4DB0EB8B7D0}" type="slidenum">
              <a:rPr lang="en-US" smtClean="0"/>
              <a:t>‹#›</a:t>
            </a:fld>
            <a:endParaRPr lang="en-US"/>
          </a:p>
        </p:txBody>
      </p:sp>
    </p:spTree>
    <p:extLst>
      <p:ext uri="{BB962C8B-B14F-4D97-AF65-F5344CB8AC3E}">
        <p14:creationId xmlns:p14="http://schemas.microsoft.com/office/powerpoint/2010/main" val="28160995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E0446E-6CEA-4E48-B367-E3CA6F72727F}" type="datetimeFigureOut">
              <a:rPr lang="en-US" smtClean="0"/>
              <a:t>5/13/2012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6F3C3-12C6-44D5-B463-F4DB0EB8B7D0}" type="slidenum">
              <a:rPr lang="en-US" smtClean="0"/>
              <a:t>‹#›</a:t>
            </a:fld>
            <a:endParaRPr lang="en-US"/>
          </a:p>
        </p:txBody>
      </p:sp>
    </p:spTree>
    <p:extLst>
      <p:ext uri="{BB962C8B-B14F-4D97-AF65-F5344CB8AC3E}">
        <p14:creationId xmlns:p14="http://schemas.microsoft.com/office/powerpoint/2010/main" val="29270507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77E0446E-6CEA-4E48-B367-E3CA6F72727F}" type="datetimeFigureOut">
              <a:rPr lang="en-US" smtClean="0"/>
              <a:t>5/13/2012</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A396F3C3-12C6-44D5-B463-F4DB0EB8B7D0}" type="slidenum">
              <a:rPr lang="en-US" smtClean="0"/>
              <a:t>‹#›</a:t>
            </a:fld>
            <a:endParaRPr lang="en-US"/>
          </a:p>
        </p:txBody>
      </p:sp>
    </p:spTree>
    <p:extLst>
      <p:ext uri="{BB962C8B-B14F-4D97-AF65-F5344CB8AC3E}">
        <p14:creationId xmlns:p14="http://schemas.microsoft.com/office/powerpoint/2010/main" val="2146532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206500"/>
            <a:ext cx="8229600" cy="3898636"/>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5169723"/>
            <a:ext cx="2590800" cy="320040"/>
          </a:xfrm>
          <a:prstGeom prst="rect">
            <a:avLst/>
          </a:prstGeom>
        </p:spPr>
        <p:txBody>
          <a:bodyPr vert="horz" anchor="ctr" anchorCtr="0"/>
          <a:lstStyle>
            <a:lvl1pPr algn="l" eaLnBrk="1" latinLnBrk="0" hangingPunct="1">
              <a:defRPr kumimoji="0" sz="1200">
                <a:solidFill>
                  <a:schemeClr val="tx2"/>
                </a:solidFill>
              </a:defRPr>
            </a:lvl1pPr>
          </a:lstStyle>
          <a:p>
            <a:fld id="{5F54CC11-CF10-4F12-8C55-196A3DABC175}" type="datetimeFigureOut">
              <a:rPr lang="en-US" smtClean="0">
                <a:solidFill>
                  <a:srgbClr val="FEFAC9"/>
                </a:solidFill>
              </a:rPr>
              <a:pPr/>
              <a:t>5/13/2012</a:t>
            </a:fld>
            <a:endParaRPr lang="en-US" dirty="0">
              <a:solidFill>
                <a:srgbClr val="FEFAC9"/>
              </a:solidFill>
            </a:endParaRPr>
          </a:p>
        </p:txBody>
      </p:sp>
      <p:sp>
        <p:nvSpPr>
          <p:cNvPr id="10" name="Footer Placeholder 9"/>
          <p:cNvSpPr>
            <a:spLocks noGrp="1"/>
          </p:cNvSpPr>
          <p:nvPr>
            <p:ph type="ftr" sz="quarter" idx="3"/>
          </p:nvPr>
        </p:nvSpPr>
        <p:spPr>
          <a:xfrm>
            <a:off x="2133600" y="5169723"/>
            <a:ext cx="3581400" cy="320040"/>
          </a:xfrm>
          <a:prstGeom prst="rect">
            <a:avLst/>
          </a:prstGeom>
        </p:spPr>
        <p:txBody>
          <a:bodyPr vert="horz" anchor="ctr" anchorCtr="0"/>
          <a:lstStyle>
            <a:lvl1pPr algn="r" eaLnBrk="1" latinLnBrk="0" hangingPunct="1">
              <a:defRPr kumimoji="0" sz="1200">
                <a:solidFill>
                  <a:schemeClr val="tx2"/>
                </a:solidFill>
              </a:defRPr>
            </a:lvl1pPr>
          </a:lstStyle>
          <a:p>
            <a:endParaRPr lang="en-US" dirty="0">
              <a:solidFill>
                <a:srgbClr val="FEFAC9"/>
              </a:solidFill>
            </a:endParaRPr>
          </a:p>
        </p:txBody>
      </p:sp>
      <p:sp>
        <p:nvSpPr>
          <p:cNvPr id="22" name="Slide Number Placeholder 21"/>
          <p:cNvSpPr>
            <a:spLocks noGrp="1"/>
          </p:cNvSpPr>
          <p:nvPr>
            <p:ph type="sldNum" sz="quarter" idx="4"/>
          </p:nvPr>
        </p:nvSpPr>
        <p:spPr>
          <a:xfrm>
            <a:off x="8410575" y="5151276"/>
            <a:ext cx="609600" cy="3810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8DC23C2-06E0-4718-8489-B754092F7F20}" type="slidenum">
              <a:rPr lang="en-US" smtClean="0">
                <a:solidFill>
                  <a:srgbClr val="FEFAC9"/>
                </a:solidFill>
              </a:rPr>
              <a:pPr/>
              <a:t>‹#›</a:t>
            </a:fld>
            <a:endParaRPr lang="en-US" dirty="0">
              <a:solidFill>
                <a:srgbClr val="FEFAC9"/>
              </a:solidFill>
            </a:endParaRPr>
          </a:p>
        </p:txBody>
      </p:sp>
      <p:sp>
        <p:nvSpPr>
          <p:cNvPr id="5" name="Title Placeholder 4"/>
          <p:cNvSpPr>
            <a:spLocks noGrp="1"/>
          </p:cNvSpPr>
          <p:nvPr>
            <p:ph type="title"/>
          </p:nvPr>
        </p:nvSpPr>
        <p:spPr>
          <a:xfrm>
            <a:off x="457200" y="127000"/>
            <a:ext cx="8229600" cy="10160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extLst>
      <p:ext uri="{BB962C8B-B14F-4D97-AF65-F5344CB8AC3E}">
        <p14:creationId xmlns:p14="http://schemas.microsoft.com/office/powerpoint/2010/main" val="8273827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761AC7B-0612-486A-9AC3-94BE1870CB15}" type="datetimeFigureOut">
              <a:rPr lang="en-US" smtClean="0">
                <a:solidFill>
                  <a:prstClr val="black">
                    <a:tint val="75000"/>
                  </a:prstClr>
                </a:solidFill>
              </a:rPr>
              <a:pPr/>
              <a:t>5/13/2012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3969"/>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17631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5715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277906"/>
            <a:ext cx="8229600" cy="515470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17926"/>
            <a:ext cx="3679116" cy="58270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17925"/>
            <a:ext cx="3505200" cy="519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2"/>
          </p:nvPr>
        </p:nvSpPr>
        <p:spPr>
          <a:xfrm>
            <a:off x="5997388" y="187077"/>
            <a:ext cx="2133600" cy="304271"/>
          </a:xfrm>
          <a:prstGeom prst="rect">
            <a:avLst/>
          </a:prstGeom>
        </p:spPr>
        <p:txBody>
          <a:bodyPr vert="horz" lIns="91440" tIns="45720" rIns="91440" bIns="45720" rtlCol="0" anchor="ctr"/>
          <a:lstStyle>
            <a:lvl1pPr algn="r">
              <a:defRPr sz="1200">
                <a:solidFill>
                  <a:srgbClr val="FEFEFE"/>
                </a:solidFill>
              </a:defRPr>
            </a:lvl1pPr>
          </a:lstStyle>
          <a:p>
            <a:fld id="{A5F804E8-9382-4AB2-97F3-8D33E5CE606F}" type="datetimeFigureOut">
              <a:rPr lang="en-US" smtClean="0"/>
              <a:pPr/>
              <a:t>5/13/2012</a:t>
            </a:fld>
            <a:endParaRPr lang="en-US"/>
          </a:p>
        </p:txBody>
      </p:sp>
      <p:sp>
        <p:nvSpPr>
          <p:cNvPr id="5" name="Footer Placeholder 4"/>
          <p:cNvSpPr>
            <a:spLocks noGrp="1"/>
          </p:cNvSpPr>
          <p:nvPr>
            <p:ph type="ftr" sz="quarter" idx="3"/>
          </p:nvPr>
        </p:nvSpPr>
        <p:spPr>
          <a:xfrm>
            <a:off x="4641448" y="4876800"/>
            <a:ext cx="3502152" cy="304271"/>
          </a:xfrm>
          <a:prstGeom prst="rect">
            <a:avLst/>
          </a:prstGeom>
        </p:spPr>
        <p:txBody>
          <a:bodyPr vert="horz" lIns="91440" tIns="45720" rIns="91440" bIns="45720" rtlCol="0" anchor="ctr"/>
          <a:lstStyle>
            <a:lvl1pPr algn="r">
              <a:defRPr sz="1200">
                <a:solidFill>
                  <a:schemeClr val="accent1"/>
                </a:solidFill>
              </a:defRPr>
            </a:lvl1pPr>
          </a:lstStyle>
          <a:p>
            <a:endParaRPr lang="en-US">
              <a:solidFill>
                <a:srgbClr val="94C600"/>
              </a:solidFill>
            </a:endParaRPr>
          </a:p>
        </p:txBody>
      </p:sp>
      <p:sp>
        <p:nvSpPr>
          <p:cNvPr id="6" name="Slide Number Placeholder 5"/>
          <p:cNvSpPr>
            <a:spLocks noGrp="1"/>
          </p:cNvSpPr>
          <p:nvPr>
            <p:ph type="sldNum" sz="quarter" idx="4"/>
          </p:nvPr>
        </p:nvSpPr>
        <p:spPr>
          <a:xfrm>
            <a:off x="4649096" y="187076"/>
            <a:ext cx="1332156" cy="304271"/>
          </a:xfrm>
          <a:prstGeom prst="rect">
            <a:avLst/>
          </a:prstGeom>
        </p:spPr>
        <p:txBody>
          <a:bodyPr vert="horz" lIns="91440" tIns="45720" rIns="91440" bIns="45720" rtlCol="0" anchor="ctr"/>
          <a:lstStyle>
            <a:lvl1pPr algn="l">
              <a:defRPr sz="1200">
                <a:solidFill>
                  <a:srgbClr val="FEFEFE"/>
                </a:solidFill>
              </a:defRPr>
            </a:lvl1pPr>
          </a:lstStyle>
          <a:p>
            <a:fld id="{D380A6C6-8D33-40DF-931A-0F825FD938AA}" type="slidenum">
              <a:rPr lang="en-US" smtClean="0"/>
              <a:pPr/>
              <a:t>‹#›</a:t>
            </a:fld>
            <a:endParaRPr lang="en-US"/>
          </a:p>
        </p:txBody>
      </p:sp>
      <p:pic>
        <p:nvPicPr>
          <p:cNvPr id="61" name="Picture 2"/>
          <p:cNvPicPr>
            <a:picLocks noChangeAspect="1" noChangeArrowheads="1"/>
          </p:cNvPicPr>
          <p:nvPr userDrawn="1"/>
        </p:nvPicPr>
        <p:blipFill>
          <a:blip r:embed="rId13">
            <a:extLst>
              <a:ext uri="{BEBA8EAE-BF5A-486C-A8C5-ECC9F3942E4B}">
                <a14:imgProps xmlns:a14="http://schemas.microsoft.com/office/drawing/2010/main">
                  <a14:imgLayer r:embed="rId14">
                    <a14:imgEffect>
                      <a14:brightnessContrast bright="-65000"/>
                    </a14:imgEffect>
                  </a14:imgLayer>
                </a14:imgProps>
              </a:ext>
              <a:ext uri="{28A0092B-C50C-407E-A947-70E740481C1C}">
                <a14:useLocalDpi xmlns:a14="http://schemas.microsoft.com/office/drawing/2010/main" val="0"/>
              </a:ext>
            </a:extLst>
          </a:blip>
          <a:srcRect/>
          <a:stretch>
            <a:fillRect/>
          </a:stretch>
        </p:blipFill>
        <p:spPr bwMode="auto">
          <a:xfrm>
            <a:off x="0" y="-51519"/>
            <a:ext cx="917575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Text Placeholder 2"/>
          <p:cNvSpPr>
            <a:spLocks noGrp="1"/>
          </p:cNvSpPr>
          <p:nvPr>
            <p:ph type="body" idx="1"/>
          </p:nvPr>
        </p:nvSpPr>
        <p:spPr>
          <a:xfrm>
            <a:off x="228600" y="1333500"/>
            <a:ext cx="8686799" cy="409911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3" name="Title Placeholder 1"/>
          <p:cNvSpPr>
            <a:spLocks noGrp="1"/>
          </p:cNvSpPr>
          <p:nvPr>
            <p:ph type="title"/>
          </p:nvPr>
        </p:nvSpPr>
        <p:spPr>
          <a:xfrm>
            <a:off x="493095" y="97388"/>
            <a:ext cx="8229600" cy="957964"/>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81644040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3071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0"/>
            <a:ext cx="9144000" cy="3771636"/>
          </a:xfrm>
        </p:spPr>
        <p:txBody>
          <a:bodyPr>
            <a:normAutofit/>
          </a:bodyPr>
          <a:lstStyle/>
          <a:p>
            <a:pPr marL="0" indent="0" algn="ctr">
              <a:buNone/>
            </a:pPr>
            <a:r>
              <a:rPr lang="en-US" sz="4400" i="1" dirty="0" smtClean="0">
                <a:solidFill>
                  <a:schemeClr val="bg1"/>
                </a:solidFill>
              </a:rPr>
              <a:t>“She watches over the ways of her household, And does not eat the bread of idleness. 28 Her children rise up and call her blessed; Her husband also, and he praises her:”</a:t>
            </a:r>
            <a:endParaRPr lang="en-US" sz="4400" i="1" dirty="0">
              <a:solidFill>
                <a:schemeClr val="bg1"/>
              </a:solidFill>
            </a:endParaRPr>
          </a:p>
        </p:txBody>
      </p:sp>
      <p:sp>
        <p:nvSpPr>
          <p:cNvPr id="4" name="Rectangle 3"/>
          <p:cNvSpPr/>
          <p:nvPr/>
        </p:nvSpPr>
        <p:spPr>
          <a:xfrm>
            <a:off x="457200" y="46200"/>
            <a:ext cx="8185030" cy="1107996"/>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Proverbs 31:27,28</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2744486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 y="76200"/>
            <a:ext cx="8912352" cy="3899916"/>
          </a:xfrm>
        </p:spPr>
        <p:txBody>
          <a:bodyPr>
            <a:normAutofit/>
          </a:bodyPr>
          <a:lstStyle/>
          <a:p>
            <a:r>
              <a:rPr lang="en-US" sz="3600" dirty="0" smtClean="0">
                <a:solidFill>
                  <a:schemeClr val="bg1"/>
                </a:solidFill>
              </a:rPr>
              <a:t>The “worthy woman” is an example of a domestic manager…</a:t>
            </a:r>
          </a:p>
          <a:p>
            <a:pPr lvl="1"/>
            <a:r>
              <a:rPr lang="en-US" sz="3200" dirty="0" smtClean="0">
                <a:solidFill>
                  <a:schemeClr val="bg1"/>
                </a:solidFill>
              </a:rPr>
              <a:t>An efficient manager of the home – vs. 21-28</a:t>
            </a:r>
          </a:p>
          <a:p>
            <a:pPr lvl="1"/>
            <a:r>
              <a:rPr lang="en-US" sz="3200" dirty="0" smtClean="0">
                <a:solidFill>
                  <a:schemeClr val="bg1"/>
                </a:solidFill>
              </a:rPr>
              <a:t>Priorities are in order – vs. 15,16,18,24</a:t>
            </a:r>
            <a:endParaRPr lang="en-US" sz="3200" dirty="0">
              <a:solidFill>
                <a:schemeClr val="bg1"/>
              </a:solidFill>
            </a:endParaRPr>
          </a:p>
          <a:p>
            <a:pPr lvl="1"/>
            <a:r>
              <a:rPr lang="en-US" sz="3200" dirty="0" smtClean="0">
                <a:solidFill>
                  <a:schemeClr val="bg1"/>
                </a:solidFill>
              </a:rPr>
              <a:t>Contributes to a bright future for her family.</a:t>
            </a:r>
          </a:p>
          <a:p>
            <a:pPr lvl="2"/>
            <a:r>
              <a:rPr lang="en-US" sz="2800" i="1" dirty="0" smtClean="0">
                <a:solidFill>
                  <a:schemeClr val="bg1"/>
                </a:solidFill>
              </a:rPr>
              <a:t>“Strength and honor are her clothing; and she shall 	rejoice in time to come.” </a:t>
            </a:r>
            <a:r>
              <a:rPr lang="en-US" sz="2800" dirty="0" smtClean="0">
                <a:solidFill>
                  <a:schemeClr val="bg1"/>
                </a:solidFill>
              </a:rPr>
              <a:t>– vs. 25</a:t>
            </a:r>
          </a:p>
        </p:txBody>
      </p:sp>
    </p:spTree>
    <p:extLst>
      <p:ext uri="{BB962C8B-B14F-4D97-AF65-F5344CB8AC3E}">
        <p14:creationId xmlns:p14="http://schemas.microsoft.com/office/powerpoint/2010/main" val="39127466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1800" y="647700"/>
            <a:ext cx="5934974" cy="3785652"/>
          </a:xfrm>
          <a:prstGeom prst="rect">
            <a:avLst/>
          </a:prstGeom>
          <a:noFill/>
        </p:spPr>
        <p:txBody>
          <a:bodyPr wrap="square" lIns="91440" tIns="45720" rIns="91440" bIns="45720">
            <a:spAutoFit/>
          </a:bodyPr>
          <a:lstStyle/>
          <a:p>
            <a:pPr algn="ct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Lucida Calligraphy" pitchFamily="66" charset="0"/>
              </a:rPr>
              <a:t>“Godly Mothers are Models of Obedience”</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Lucida Calligraphy" pitchFamily="66" charset="0"/>
            </a:endParaRPr>
          </a:p>
        </p:txBody>
      </p:sp>
    </p:spTree>
    <p:extLst>
      <p:ext uri="{BB962C8B-B14F-4D97-AF65-F5344CB8AC3E}">
        <p14:creationId xmlns:p14="http://schemas.microsoft.com/office/powerpoint/2010/main" val="16544287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0"/>
            <a:ext cx="9144000" cy="3771636"/>
          </a:xfrm>
        </p:spPr>
        <p:txBody>
          <a:bodyPr>
            <a:normAutofit/>
          </a:bodyPr>
          <a:lstStyle/>
          <a:p>
            <a:pPr marL="0" indent="0" algn="ctr">
              <a:buNone/>
            </a:pPr>
            <a:r>
              <a:rPr lang="en-US" sz="4800" i="1" dirty="0" smtClean="0">
                <a:solidFill>
                  <a:schemeClr val="bg1"/>
                </a:solidFill>
              </a:rPr>
              <a:t>“Submit yourselves therefore                to God”</a:t>
            </a:r>
            <a:endParaRPr lang="en-US" sz="4800" i="1" dirty="0">
              <a:solidFill>
                <a:schemeClr val="bg1"/>
              </a:solidFill>
            </a:endParaRPr>
          </a:p>
        </p:txBody>
      </p:sp>
      <p:sp>
        <p:nvSpPr>
          <p:cNvPr id="4" name="Rectangle 3"/>
          <p:cNvSpPr/>
          <p:nvPr/>
        </p:nvSpPr>
        <p:spPr>
          <a:xfrm>
            <a:off x="457200" y="46200"/>
            <a:ext cx="8185030" cy="1107996"/>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James 4:7</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8906960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0"/>
            <a:ext cx="9144000" cy="3771636"/>
          </a:xfrm>
        </p:spPr>
        <p:txBody>
          <a:bodyPr>
            <a:normAutofit/>
          </a:bodyPr>
          <a:lstStyle/>
          <a:p>
            <a:pPr marL="0" indent="0" algn="ctr">
              <a:buNone/>
            </a:pPr>
            <a:r>
              <a:rPr lang="en-US" sz="4400" i="1" dirty="0" smtClean="0">
                <a:solidFill>
                  <a:schemeClr val="bg1"/>
                </a:solidFill>
              </a:rPr>
              <a:t>“Likewise, ye wives, be in subjection to your own husbands; that, if any obey not the word, they also may without the word be won by the conversation of the wives;”</a:t>
            </a:r>
          </a:p>
        </p:txBody>
      </p:sp>
      <p:sp>
        <p:nvSpPr>
          <p:cNvPr id="4" name="Rectangle 3"/>
          <p:cNvSpPr/>
          <p:nvPr/>
        </p:nvSpPr>
        <p:spPr>
          <a:xfrm>
            <a:off x="457200" y="46200"/>
            <a:ext cx="8185030" cy="1107996"/>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1 Peter 3:1</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1294535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0"/>
            <a:ext cx="9144000" cy="3771636"/>
          </a:xfrm>
        </p:spPr>
        <p:txBody>
          <a:bodyPr>
            <a:normAutofit fontScale="92500"/>
          </a:bodyPr>
          <a:lstStyle/>
          <a:p>
            <a:pPr marL="0" indent="0" algn="ctr">
              <a:buNone/>
            </a:pPr>
            <a:r>
              <a:rPr lang="en-US" sz="4400" i="1" dirty="0" smtClean="0">
                <a:solidFill>
                  <a:schemeClr val="bg1"/>
                </a:solidFill>
              </a:rPr>
              <a:t>“And Mary said, Behold the handmaid of the Lord; be it unto me according to thy word.  And the angel departed from her.”</a:t>
            </a:r>
          </a:p>
          <a:p>
            <a:pPr algn="ctr"/>
            <a:r>
              <a:rPr lang="en-US" sz="4400" i="1" dirty="0" smtClean="0">
                <a:solidFill>
                  <a:schemeClr val="bg1"/>
                </a:solidFill>
              </a:rPr>
              <a:t>What greater attitude than “Let it be to   		me according to your word?”</a:t>
            </a:r>
          </a:p>
        </p:txBody>
      </p:sp>
      <p:sp>
        <p:nvSpPr>
          <p:cNvPr id="4" name="Rectangle 3"/>
          <p:cNvSpPr/>
          <p:nvPr/>
        </p:nvSpPr>
        <p:spPr>
          <a:xfrm>
            <a:off x="457200" y="46200"/>
            <a:ext cx="8185030" cy="1107996"/>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Luke 1:38</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5814488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9154" y="303361"/>
            <a:ext cx="5934974" cy="4708981"/>
          </a:xfrm>
          <a:prstGeom prst="rect">
            <a:avLst/>
          </a:prstGeom>
          <a:noFill/>
        </p:spPr>
        <p:txBody>
          <a:bodyPr wrap="square" lIns="91440" tIns="45720" rIns="91440" bIns="45720">
            <a:spAutoFit/>
          </a:bodyPr>
          <a:lstStyle/>
          <a:p>
            <a:pPr algn="ct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Lucida Calligraphy" pitchFamily="66" charset="0"/>
              </a:rPr>
              <a:t>“Godly Mothers are the Teachers of Good Things”</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Lucida Calligraphy" pitchFamily="66" charset="0"/>
            </a:endParaRPr>
          </a:p>
        </p:txBody>
      </p:sp>
    </p:spTree>
    <p:extLst>
      <p:ext uri="{BB962C8B-B14F-4D97-AF65-F5344CB8AC3E}">
        <p14:creationId xmlns:p14="http://schemas.microsoft.com/office/powerpoint/2010/main" val="40010436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 y="76200"/>
            <a:ext cx="8912352" cy="3899916"/>
          </a:xfrm>
        </p:spPr>
        <p:txBody>
          <a:bodyPr>
            <a:normAutofit/>
          </a:bodyPr>
          <a:lstStyle/>
          <a:p>
            <a:r>
              <a:rPr lang="en-US" sz="3400" dirty="0" smtClean="0">
                <a:solidFill>
                  <a:schemeClr val="bg1"/>
                </a:solidFill>
              </a:rPr>
              <a:t>The book of Proverbs is full of admonitions that clearly show that mothers are to be teachers:</a:t>
            </a:r>
          </a:p>
          <a:p>
            <a:pPr lvl="1"/>
            <a:r>
              <a:rPr lang="en-US" sz="3000" dirty="0" err="1" smtClean="0">
                <a:solidFill>
                  <a:schemeClr val="bg1"/>
                </a:solidFill>
              </a:rPr>
              <a:t>Prov</a:t>
            </a:r>
            <a:r>
              <a:rPr lang="en-US" sz="3000" dirty="0" smtClean="0">
                <a:solidFill>
                  <a:schemeClr val="bg1"/>
                </a:solidFill>
              </a:rPr>
              <a:t> 1:8 - “Do not forsake the law of thy mother”  becomes a common expression in Proverbs.</a:t>
            </a:r>
          </a:p>
          <a:p>
            <a:pPr lvl="1"/>
            <a:r>
              <a:rPr lang="en-US" sz="3000" dirty="0" smtClean="0">
                <a:solidFill>
                  <a:schemeClr val="bg1"/>
                </a:solidFill>
              </a:rPr>
              <a:t>Prov. 31:1 - King </a:t>
            </a:r>
            <a:r>
              <a:rPr lang="en-US" sz="3000" dirty="0" err="1" smtClean="0">
                <a:solidFill>
                  <a:schemeClr val="bg1"/>
                </a:solidFill>
              </a:rPr>
              <a:t>Lemuel</a:t>
            </a:r>
            <a:r>
              <a:rPr lang="en-US" sz="3000" dirty="0" smtClean="0">
                <a:solidFill>
                  <a:schemeClr val="bg1"/>
                </a:solidFill>
              </a:rPr>
              <a:t> was taught by his mother.</a:t>
            </a:r>
          </a:p>
          <a:p>
            <a:pPr lvl="1"/>
            <a:r>
              <a:rPr lang="en-US" sz="3000" dirty="0" smtClean="0">
                <a:solidFill>
                  <a:schemeClr val="bg1"/>
                </a:solidFill>
              </a:rPr>
              <a:t>Prov.  31:3-9   - Avoid worldly living</a:t>
            </a:r>
          </a:p>
        </p:txBody>
      </p:sp>
    </p:spTree>
    <p:extLst>
      <p:ext uri="{BB962C8B-B14F-4D97-AF65-F5344CB8AC3E}">
        <p14:creationId xmlns:p14="http://schemas.microsoft.com/office/powerpoint/2010/main" val="36548918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 y="76200"/>
            <a:ext cx="8912352" cy="3899916"/>
          </a:xfrm>
        </p:spPr>
        <p:txBody>
          <a:bodyPr>
            <a:normAutofit/>
          </a:bodyPr>
          <a:lstStyle/>
          <a:p>
            <a:r>
              <a:rPr lang="en-US" sz="3400" dirty="0" smtClean="0">
                <a:solidFill>
                  <a:schemeClr val="bg1"/>
                </a:solidFill>
              </a:rPr>
              <a:t>Examples of good mothers:</a:t>
            </a:r>
          </a:p>
          <a:p>
            <a:pPr lvl="1"/>
            <a:r>
              <a:rPr lang="en-US" sz="3200" dirty="0" err="1" smtClean="0">
                <a:solidFill>
                  <a:schemeClr val="bg1"/>
                </a:solidFill>
              </a:rPr>
              <a:t>Jochebed</a:t>
            </a:r>
            <a:r>
              <a:rPr lang="en-US" sz="3200" dirty="0" smtClean="0">
                <a:solidFill>
                  <a:schemeClr val="bg1"/>
                </a:solidFill>
              </a:rPr>
              <a:t> – Exodus 2</a:t>
            </a:r>
          </a:p>
          <a:p>
            <a:pPr lvl="1"/>
            <a:r>
              <a:rPr lang="en-US" sz="3200" dirty="0" smtClean="0">
                <a:solidFill>
                  <a:schemeClr val="bg1"/>
                </a:solidFill>
              </a:rPr>
              <a:t>Hannah – 1 Samuel 1 &amp; 2</a:t>
            </a:r>
          </a:p>
          <a:p>
            <a:pPr lvl="1"/>
            <a:r>
              <a:rPr lang="en-US" sz="3200" dirty="0" smtClean="0">
                <a:solidFill>
                  <a:schemeClr val="bg1"/>
                </a:solidFill>
              </a:rPr>
              <a:t>Eunice &amp; Lois – Acts 16; 2 Timothy 1:3-5; 3:15</a:t>
            </a:r>
          </a:p>
          <a:p>
            <a:pPr lvl="1"/>
            <a:endParaRPr lang="en-US" sz="3000" dirty="0" smtClean="0">
              <a:solidFill>
                <a:schemeClr val="bg1"/>
              </a:solidFill>
            </a:endParaRPr>
          </a:p>
          <a:p>
            <a:pPr lvl="1"/>
            <a:endParaRPr lang="en-US" sz="3000" dirty="0" smtClean="0">
              <a:solidFill>
                <a:schemeClr val="bg1"/>
              </a:solidFill>
            </a:endParaRPr>
          </a:p>
          <a:p>
            <a:pPr lvl="1"/>
            <a:endParaRPr lang="en-US" sz="3000" dirty="0" smtClean="0">
              <a:solidFill>
                <a:schemeClr val="bg1"/>
              </a:solidFill>
            </a:endParaRPr>
          </a:p>
        </p:txBody>
      </p:sp>
    </p:spTree>
    <p:extLst>
      <p:ext uri="{BB962C8B-B14F-4D97-AF65-F5344CB8AC3E}">
        <p14:creationId xmlns:p14="http://schemas.microsoft.com/office/powerpoint/2010/main" val="28251458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9154" y="303361"/>
            <a:ext cx="5934974" cy="4708981"/>
          </a:xfrm>
          <a:prstGeom prst="rect">
            <a:avLst/>
          </a:prstGeom>
          <a:noFill/>
        </p:spPr>
        <p:txBody>
          <a:bodyPr wrap="square" lIns="91440" tIns="45720" rIns="91440" bIns="45720">
            <a:spAutoFit/>
          </a:bodyPr>
          <a:lstStyle/>
          <a:p>
            <a:pPr algn="ct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Lucida Calligraphy" pitchFamily="66" charset="0"/>
              </a:rPr>
              <a:t>“Godly Mothers are to be Respected &amp; Honored”</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Lucida Calligraphy" pitchFamily="66" charset="0"/>
            </a:endParaRPr>
          </a:p>
        </p:txBody>
      </p:sp>
    </p:spTree>
    <p:extLst>
      <p:ext uri="{BB962C8B-B14F-4D97-AF65-F5344CB8AC3E}">
        <p14:creationId xmlns:p14="http://schemas.microsoft.com/office/powerpoint/2010/main" val="13416398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p:cNvSpPr>
          <p:nvPr/>
        </p:nvSpPr>
        <p:spPr>
          <a:xfrm>
            <a:off x="152399" y="266700"/>
            <a:ext cx="8839201" cy="5029200"/>
          </a:xfrm>
          <a:prstGeom prst="rect">
            <a:avLst/>
          </a:prstGeom>
        </p:spPr>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rgbClr val="F3A447"/>
              </a:buClr>
              <a:defRPr/>
            </a:pPr>
            <a:r>
              <a:rPr lang="en-US" sz="3250" b="1" dirty="0" smtClean="0">
                <a:solidFill>
                  <a:prstClr val="white"/>
                </a:solidFill>
                <a:latin typeface="Constantia"/>
              </a:rPr>
              <a:t>390 – Anywhere With Jesus</a:t>
            </a:r>
            <a:endParaRPr lang="en-US" sz="3250" b="1" dirty="0" smtClean="0">
              <a:solidFill>
                <a:prstClr val="white"/>
              </a:solidFill>
              <a:latin typeface="Constantia"/>
            </a:endParaRPr>
          </a:p>
          <a:p>
            <a:pPr>
              <a:buClr>
                <a:srgbClr val="F3A447"/>
              </a:buClr>
              <a:defRPr/>
            </a:pPr>
            <a:r>
              <a:rPr lang="en-US" sz="3250" b="1" dirty="0" smtClean="0">
                <a:solidFill>
                  <a:prstClr val="white"/>
                </a:solidFill>
                <a:latin typeface="Constantia"/>
              </a:rPr>
              <a:t>544 – Send The Light</a:t>
            </a:r>
            <a:endParaRPr lang="en-US" sz="3250" b="1" dirty="0" smtClean="0">
              <a:solidFill>
                <a:prstClr val="white"/>
              </a:solidFill>
              <a:latin typeface="Constantia"/>
            </a:endParaRPr>
          </a:p>
          <a:p>
            <a:pPr>
              <a:buClr>
                <a:srgbClr val="F3A447"/>
              </a:buClr>
              <a:defRPr/>
            </a:pPr>
            <a:r>
              <a:rPr lang="en-US" sz="3250" b="1" dirty="0" smtClean="0">
                <a:solidFill>
                  <a:prstClr val="white"/>
                </a:solidFill>
                <a:latin typeface="Constantia"/>
              </a:rPr>
              <a:t>Opening Prayer</a:t>
            </a:r>
          </a:p>
          <a:p>
            <a:pPr>
              <a:buClr>
                <a:srgbClr val="F3A447"/>
              </a:buClr>
              <a:defRPr/>
            </a:pPr>
            <a:r>
              <a:rPr lang="en-US" sz="3250" b="1" dirty="0" smtClean="0">
                <a:solidFill>
                  <a:prstClr val="white"/>
                </a:solidFill>
                <a:latin typeface="Constantia"/>
              </a:rPr>
              <a:t>166 – He Loved Me So</a:t>
            </a:r>
            <a:endParaRPr lang="en-US" sz="3250" b="1" dirty="0" smtClean="0">
              <a:solidFill>
                <a:prstClr val="white"/>
              </a:solidFill>
              <a:latin typeface="Constantia"/>
            </a:endParaRPr>
          </a:p>
          <a:p>
            <a:pPr>
              <a:buClr>
                <a:srgbClr val="F3A447"/>
              </a:buClr>
              <a:defRPr/>
            </a:pPr>
            <a:r>
              <a:rPr lang="en-US" sz="3250" b="1" dirty="0" smtClean="0">
                <a:solidFill>
                  <a:prstClr val="white"/>
                </a:solidFill>
                <a:latin typeface="Constantia"/>
              </a:rPr>
              <a:t>392 – Count Your Blessings</a:t>
            </a:r>
            <a:endParaRPr lang="en-US" sz="3250" b="1" dirty="0" smtClean="0">
              <a:solidFill>
                <a:prstClr val="white"/>
              </a:solidFill>
              <a:latin typeface="Constantia"/>
            </a:endParaRPr>
          </a:p>
          <a:p>
            <a:pPr>
              <a:buClr>
                <a:srgbClr val="F3A447"/>
              </a:buClr>
              <a:defRPr/>
            </a:pPr>
            <a:r>
              <a:rPr lang="en-US" sz="3200" b="1" dirty="0" smtClean="0">
                <a:solidFill>
                  <a:prstClr val="white"/>
                </a:solidFill>
                <a:latin typeface="Constantia"/>
              </a:rPr>
              <a:t>500 – Give Me The Bible</a:t>
            </a:r>
            <a:endParaRPr lang="en-US" sz="3200" b="1" dirty="0" smtClean="0">
              <a:solidFill>
                <a:prstClr val="white"/>
              </a:solidFill>
              <a:latin typeface="Constantia"/>
            </a:endParaRPr>
          </a:p>
          <a:p>
            <a:pPr>
              <a:buClr>
                <a:srgbClr val="F3A447"/>
              </a:buClr>
              <a:defRPr/>
            </a:pPr>
            <a:r>
              <a:rPr lang="en-US" sz="3250" b="1" dirty="0" smtClean="0">
                <a:solidFill>
                  <a:prstClr val="white"/>
                </a:solidFill>
                <a:latin typeface="Constantia"/>
              </a:rPr>
              <a:t>Sermon </a:t>
            </a:r>
            <a:endParaRPr lang="en-US" sz="3250" b="1" dirty="0">
              <a:solidFill>
                <a:prstClr val="white"/>
              </a:solidFill>
              <a:latin typeface="Constantia"/>
            </a:endParaRPr>
          </a:p>
          <a:p>
            <a:pPr>
              <a:buClr>
                <a:srgbClr val="F3A447"/>
              </a:buClr>
              <a:defRPr/>
            </a:pPr>
            <a:r>
              <a:rPr lang="en-US" sz="3250" b="1" dirty="0" smtClean="0">
                <a:solidFill>
                  <a:prstClr val="white"/>
                </a:solidFill>
                <a:latin typeface="Constantia"/>
              </a:rPr>
              <a:t>300 – I Am Coming, Lord</a:t>
            </a:r>
            <a:endParaRPr lang="en-US" sz="3250" b="1" dirty="0" smtClean="0">
              <a:solidFill>
                <a:prstClr val="white"/>
              </a:solidFill>
              <a:latin typeface="Constantia"/>
            </a:endParaRPr>
          </a:p>
          <a:p>
            <a:pPr>
              <a:buClr>
                <a:srgbClr val="F3A447"/>
              </a:buClr>
              <a:defRPr/>
            </a:pPr>
            <a:r>
              <a:rPr lang="en-US" sz="3250" b="1" dirty="0" smtClean="0">
                <a:solidFill>
                  <a:prstClr val="white"/>
                </a:solidFill>
                <a:latin typeface="Constantia"/>
              </a:rPr>
              <a:t>302 – Blest Be The Tie</a:t>
            </a:r>
            <a:endParaRPr lang="en-US" sz="3250" b="1" dirty="0" smtClean="0">
              <a:solidFill>
                <a:prstClr val="white"/>
              </a:solidFill>
              <a:latin typeface="Constantia"/>
            </a:endParaRPr>
          </a:p>
        </p:txBody>
      </p:sp>
    </p:spTree>
    <p:extLst>
      <p:ext uri="{BB962C8B-B14F-4D97-AF65-F5344CB8AC3E}">
        <p14:creationId xmlns:p14="http://schemas.microsoft.com/office/powerpoint/2010/main" val="34692613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0"/>
            <a:ext cx="9144000" cy="3771636"/>
          </a:xfrm>
        </p:spPr>
        <p:txBody>
          <a:bodyPr>
            <a:normAutofit/>
          </a:bodyPr>
          <a:lstStyle/>
          <a:p>
            <a:pPr marL="0" indent="0" algn="ctr">
              <a:buNone/>
            </a:pPr>
            <a:r>
              <a:rPr lang="en-US" sz="4800" i="1" dirty="0" smtClean="0">
                <a:solidFill>
                  <a:schemeClr val="bg1"/>
                </a:solidFill>
              </a:rPr>
              <a:t>“Her children rise up and call her blessed; Her husband also, and he praises her:”</a:t>
            </a:r>
          </a:p>
        </p:txBody>
      </p:sp>
      <p:sp>
        <p:nvSpPr>
          <p:cNvPr id="4" name="Rectangle 3"/>
          <p:cNvSpPr/>
          <p:nvPr/>
        </p:nvSpPr>
        <p:spPr>
          <a:xfrm>
            <a:off x="457200" y="46200"/>
            <a:ext cx="8185030" cy="1107996"/>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Proverbs 31:28</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935157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0"/>
            <a:ext cx="9144000" cy="3771636"/>
          </a:xfrm>
        </p:spPr>
        <p:txBody>
          <a:bodyPr>
            <a:normAutofit/>
          </a:bodyPr>
          <a:lstStyle/>
          <a:p>
            <a:pPr marL="0" indent="0" algn="ctr">
              <a:buNone/>
            </a:pPr>
            <a:r>
              <a:rPr lang="en-US" sz="4800" i="1" dirty="0" smtClean="0">
                <a:solidFill>
                  <a:schemeClr val="bg1"/>
                </a:solidFill>
              </a:rPr>
              <a:t>“Every one of you shall revere his mother and his father, and keep My Sabbaths: I am the LORD your God.” </a:t>
            </a:r>
          </a:p>
        </p:txBody>
      </p:sp>
      <p:sp>
        <p:nvSpPr>
          <p:cNvPr id="4" name="Rectangle 3"/>
          <p:cNvSpPr/>
          <p:nvPr/>
        </p:nvSpPr>
        <p:spPr>
          <a:xfrm>
            <a:off x="457200" y="46200"/>
            <a:ext cx="8185030" cy="1107996"/>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Leviticus 19:3</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803833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0"/>
            <a:ext cx="9144000" cy="3771636"/>
          </a:xfrm>
        </p:spPr>
        <p:txBody>
          <a:bodyPr>
            <a:normAutofit/>
          </a:bodyPr>
          <a:lstStyle/>
          <a:p>
            <a:pPr marL="0" indent="0" algn="ctr">
              <a:buNone/>
            </a:pPr>
            <a:r>
              <a:rPr lang="en-US" sz="4800" i="1" dirty="0" smtClean="0">
                <a:solidFill>
                  <a:schemeClr val="bg1"/>
                </a:solidFill>
              </a:rPr>
              <a:t>“Thy father and thy mother shall be glad, and she that bare thee shall rejoice.”</a:t>
            </a:r>
          </a:p>
        </p:txBody>
      </p:sp>
      <p:sp>
        <p:nvSpPr>
          <p:cNvPr id="4" name="Rectangle 3"/>
          <p:cNvSpPr/>
          <p:nvPr/>
        </p:nvSpPr>
        <p:spPr>
          <a:xfrm>
            <a:off x="457200" y="46200"/>
            <a:ext cx="8185030" cy="1107996"/>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Proverbs 23:25</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2685620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0"/>
            <a:ext cx="9144000" cy="3771636"/>
          </a:xfrm>
        </p:spPr>
        <p:txBody>
          <a:bodyPr>
            <a:normAutofit/>
          </a:bodyPr>
          <a:lstStyle/>
          <a:p>
            <a:pPr marL="0" indent="0" algn="ctr">
              <a:buNone/>
            </a:pPr>
            <a:r>
              <a:rPr lang="en-US" sz="4800" i="1" dirty="0" smtClean="0">
                <a:solidFill>
                  <a:schemeClr val="bg1"/>
                </a:solidFill>
              </a:rPr>
              <a:t>“ </a:t>
            </a:r>
            <a:r>
              <a:rPr lang="en-US" sz="4800" i="1" dirty="0" err="1" smtClean="0">
                <a:solidFill>
                  <a:schemeClr val="bg1"/>
                </a:solidFill>
              </a:rPr>
              <a:t>Honour</a:t>
            </a:r>
            <a:r>
              <a:rPr lang="en-US" sz="4800" i="1" dirty="0" smtClean="0">
                <a:solidFill>
                  <a:schemeClr val="bg1"/>
                </a:solidFill>
              </a:rPr>
              <a:t> thy father and mother; (which is the first commandment with promise;)”</a:t>
            </a:r>
          </a:p>
        </p:txBody>
      </p:sp>
      <p:sp>
        <p:nvSpPr>
          <p:cNvPr id="4" name="Rectangle 3"/>
          <p:cNvSpPr/>
          <p:nvPr/>
        </p:nvSpPr>
        <p:spPr>
          <a:xfrm>
            <a:off x="457200" y="46200"/>
            <a:ext cx="8185030" cy="1107996"/>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Ephesians 6:2</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660716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800" y="537503"/>
            <a:ext cx="5934974" cy="2862322"/>
          </a:xfrm>
          <a:prstGeom prst="rect">
            <a:avLst/>
          </a:prstGeom>
          <a:noFill/>
        </p:spPr>
        <p:txBody>
          <a:bodyPr wrap="square" lIns="91440" tIns="45720" rIns="91440" bIns="45720">
            <a:spAutoFit/>
          </a:bodyPr>
          <a:lstStyle/>
          <a:p>
            <a:pPr algn="ct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Lucida Calligraphy" pitchFamily="66" charset="0"/>
              </a:rPr>
              <a:t>“Obedience is the Way to Honor!”</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Lucida Calligraphy" pitchFamily="66" charset="0"/>
            </a:endParaRPr>
          </a:p>
        </p:txBody>
      </p:sp>
    </p:spTree>
    <p:extLst>
      <p:ext uri="{BB962C8B-B14F-4D97-AF65-F5344CB8AC3E}">
        <p14:creationId xmlns:p14="http://schemas.microsoft.com/office/powerpoint/2010/main" val="31918347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537503"/>
            <a:ext cx="5934974" cy="1015663"/>
          </a:xfrm>
          <a:prstGeom prst="rect">
            <a:avLst/>
          </a:prstGeom>
          <a:noFill/>
        </p:spPr>
        <p:txBody>
          <a:bodyPr wrap="square" lIns="91440" tIns="45720" rIns="91440" bIns="45720">
            <a:spAutoFit/>
          </a:bodyPr>
          <a:lstStyle/>
          <a:p>
            <a:pPr algn="ct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Lucida Calligraphy" pitchFamily="66" charset="0"/>
              </a:rPr>
              <a:t>Conclusion</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Lucida Calligraphy" pitchFamily="66" charset="0"/>
            </a:endParaRPr>
          </a:p>
        </p:txBody>
      </p:sp>
    </p:spTree>
    <p:extLst>
      <p:ext uri="{BB962C8B-B14F-4D97-AF65-F5344CB8AC3E}">
        <p14:creationId xmlns:p14="http://schemas.microsoft.com/office/powerpoint/2010/main" val="17261053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 y="76200"/>
            <a:ext cx="8912352" cy="3899916"/>
          </a:xfrm>
        </p:spPr>
        <p:txBody>
          <a:bodyPr>
            <a:normAutofit/>
          </a:bodyPr>
          <a:lstStyle/>
          <a:p>
            <a:r>
              <a:rPr lang="en-US" sz="3400" dirty="0" smtClean="0">
                <a:solidFill>
                  <a:schemeClr val="bg1"/>
                </a:solidFill>
              </a:rPr>
              <a:t>Most of us can trace what admirable qualities we possess to our mothers.</a:t>
            </a:r>
          </a:p>
          <a:p>
            <a:r>
              <a:rPr lang="en-US" sz="3000" dirty="0">
                <a:solidFill>
                  <a:schemeClr val="bg1"/>
                </a:solidFill>
              </a:rPr>
              <a:t>I</a:t>
            </a:r>
            <a:r>
              <a:rPr lang="en-US" sz="3000" dirty="0" smtClean="0">
                <a:solidFill>
                  <a:schemeClr val="bg1"/>
                </a:solidFill>
              </a:rPr>
              <a:t>f we could only adequately tell the worth of mothers!</a:t>
            </a:r>
            <a:endParaRPr lang="en-US" sz="3000" dirty="0">
              <a:solidFill>
                <a:schemeClr val="bg1"/>
              </a:solidFill>
            </a:endParaRPr>
          </a:p>
          <a:p>
            <a:pPr lvl="1"/>
            <a:r>
              <a:rPr lang="en-US" i="1" dirty="0" smtClean="0">
                <a:solidFill>
                  <a:schemeClr val="bg1"/>
                </a:solidFill>
              </a:rPr>
              <a:t>“…For her worth is far above rubies.” </a:t>
            </a:r>
            <a:r>
              <a:rPr lang="en-US" dirty="0" smtClean="0">
                <a:solidFill>
                  <a:schemeClr val="bg1"/>
                </a:solidFill>
              </a:rPr>
              <a:t>-Prov. 31:10</a:t>
            </a:r>
          </a:p>
          <a:p>
            <a:r>
              <a:rPr lang="en-US" sz="3000" dirty="0" smtClean="0">
                <a:solidFill>
                  <a:schemeClr val="bg1"/>
                </a:solidFill>
              </a:rPr>
              <a:t>Today we honor our mothers best when we are obedient to God's will — </a:t>
            </a:r>
          </a:p>
          <a:p>
            <a:pPr lvl="1"/>
            <a:r>
              <a:rPr lang="en-US" dirty="0" smtClean="0">
                <a:solidFill>
                  <a:schemeClr val="bg1"/>
                </a:solidFill>
              </a:rPr>
              <a:t>Mothers, be the example!</a:t>
            </a:r>
          </a:p>
          <a:p>
            <a:endParaRPr lang="en-US" sz="3000" dirty="0" smtClean="0">
              <a:solidFill>
                <a:schemeClr val="bg1"/>
              </a:solidFill>
            </a:endParaRPr>
          </a:p>
        </p:txBody>
      </p:sp>
    </p:spTree>
    <p:extLst>
      <p:ext uri="{BB962C8B-B14F-4D97-AF65-F5344CB8AC3E}">
        <p14:creationId xmlns:p14="http://schemas.microsoft.com/office/powerpoint/2010/main" val="2227496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975089"/>
            <a:ext cx="9601200" cy="923330"/>
          </a:xfrm>
          <a:prstGeom prst="rect">
            <a:avLst/>
          </a:prstGeom>
          <a:noFill/>
        </p:spPr>
        <p:txBody>
          <a:bodyPr wrap="square" lIns="91440" tIns="45720" rIns="91440" bIns="45720">
            <a:spAutoFit/>
          </a:bodyPr>
          <a:lstStyle/>
          <a:p>
            <a:r>
              <a:rPr lang="en-US" sz="5400" b="1" i="1" spc="50" dirty="0" smtClean="0">
                <a:ln w="12700" cmpd="sng">
                  <a:solidFill>
                    <a:srgbClr val="FEA022">
                      <a:satMod val="120000"/>
                      <a:shade val="80000"/>
                    </a:srgbClr>
                  </a:solidFill>
                  <a:prstDash val="solid"/>
                </a:ln>
                <a:solidFill>
                  <a:srgbClr val="FEA022">
                    <a:tint val="1000"/>
                  </a:srgbClr>
                </a:solidFill>
                <a:effectLst>
                  <a:glow rad="53100">
                    <a:srgbClr val="FEA022">
                      <a:satMod val="180000"/>
                      <a:alpha val="30000"/>
                    </a:srgbClr>
                  </a:glow>
                  <a:outerShdw blurRad="38100" dist="38100" dir="2700000" algn="tl">
                    <a:srgbClr val="000000">
                      <a:alpha val="43137"/>
                    </a:srgbClr>
                  </a:outerShdw>
                </a:effectLst>
                <a:latin typeface="Tempus Sans ITC" pitchFamily="82" charset="0"/>
              </a:rPr>
              <a:t>“Everybody Wants To Go…</a:t>
            </a:r>
            <a:endParaRPr lang="en-US" sz="5400" b="1" i="1" spc="50" dirty="0">
              <a:ln w="12700" cmpd="sng">
                <a:solidFill>
                  <a:srgbClr val="FEA022">
                    <a:satMod val="120000"/>
                    <a:shade val="80000"/>
                  </a:srgbClr>
                </a:solidFill>
                <a:prstDash val="solid"/>
              </a:ln>
              <a:solidFill>
                <a:srgbClr val="FEA022">
                  <a:tint val="1000"/>
                </a:srgbClr>
              </a:solidFill>
              <a:effectLst>
                <a:glow rad="53100">
                  <a:srgbClr val="FEA022">
                    <a:satMod val="180000"/>
                    <a:alpha val="30000"/>
                  </a:srgbClr>
                </a:glow>
                <a:outerShdw blurRad="38100" dist="38100" dir="2700000" algn="tl">
                  <a:srgbClr val="000000">
                    <a:alpha val="43137"/>
                  </a:srgbClr>
                </a:outerShdw>
              </a:effectLst>
              <a:latin typeface="Tempus Sans ITC" pitchFamily="82" charset="0"/>
            </a:endParaRPr>
          </a:p>
        </p:txBody>
      </p:sp>
      <p:sp>
        <p:nvSpPr>
          <p:cNvPr id="6" name="Rectangle 5"/>
          <p:cNvSpPr/>
          <p:nvPr/>
        </p:nvSpPr>
        <p:spPr>
          <a:xfrm>
            <a:off x="1263770" y="1840494"/>
            <a:ext cx="8185030" cy="923330"/>
          </a:xfrm>
          <a:prstGeom prst="rect">
            <a:avLst/>
          </a:prstGeom>
          <a:noFill/>
        </p:spPr>
        <p:txBody>
          <a:bodyPr wrap="square" lIns="91440" tIns="45720" rIns="91440" bIns="45720">
            <a:spAutoFit/>
          </a:bodyPr>
          <a:lstStyle/>
          <a:p>
            <a:pPr algn="ctr"/>
            <a:r>
              <a:rPr lang="en-US" sz="5400" b="1" i="1" spc="50" dirty="0" smtClean="0">
                <a:ln w="12700" cmpd="sng">
                  <a:solidFill>
                    <a:srgbClr val="FEA022">
                      <a:satMod val="120000"/>
                      <a:shade val="80000"/>
                    </a:srgbClr>
                  </a:solidFill>
                  <a:prstDash val="solid"/>
                </a:ln>
                <a:solidFill>
                  <a:srgbClr val="FEA022">
                    <a:tint val="1000"/>
                  </a:srgbClr>
                </a:solidFill>
                <a:effectLst>
                  <a:glow rad="53100">
                    <a:srgbClr val="FEA022">
                      <a:satMod val="180000"/>
                      <a:alpha val="30000"/>
                    </a:srgbClr>
                  </a:glow>
                  <a:outerShdw blurRad="38100" dist="38100" dir="2700000" algn="tl">
                    <a:srgbClr val="000000">
                      <a:alpha val="43137"/>
                    </a:srgbClr>
                  </a:outerShdw>
                </a:effectLst>
                <a:latin typeface="Tempus Sans ITC" pitchFamily="82" charset="0"/>
              </a:rPr>
              <a:t>…But Not Right Now!”</a:t>
            </a:r>
            <a:endParaRPr lang="en-US" sz="5400" b="1" i="1" spc="50" dirty="0">
              <a:ln w="12700" cmpd="sng">
                <a:solidFill>
                  <a:srgbClr val="FEA022">
                    <a:satMod val="120000"/>
                    <a:shade val="80000"/>
                  </a:srgbClr>
                </a:solidFill>
                <a:prstDash val="solid"/>
              </a:ln>
              <a:solidFill>
                <a:srgbClr val="FEA022">
                  <a:tint val="1000"/>
                </a:srgbClr>
              </a:solidFill>
              <a:effectLst>
                <a:glow rad="53100">
                  <a:srgbClr val="FEA022">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3043376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9920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787"/>
            <a:ext cx="9144000" cy="577215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p:cNvSpPr>
          <p:nvPr/>
        </p:nvSpPr>
        <p:spPr bwMode="auto">
          <a:xfrm>
            <a:off x="0" y="0"/>
            <a:ext cx="9144000" cy="5600700"/>
          </a:xfrm>
          <a:prstGeom prst="rect">
            <a:avLst/>
          </a:prstGeom>
          <a:solidFill>
            <a:sysClr val="windowText" lastClr="000000">
              <a:alpha val="62000"/>
            </a:sysClr>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3100" dirty="0" smtClean="0">
                <a:solidFill>
                  <a:sysClr val="window" lastClr="FFFFFF"/>
                </a:solidFill>
                <a:latin typeface="David" pitchFamily="34" charset="-79"/>
                <a:cs typeface="David" pitchFamily="34" charset="-79"/>
              </a:rPr>
              <a:t>Isaiah 53 </a:t>
            </a:r>
          </a:p>
          <a:p>
            <a:pPr algn="l">
              <a:defRPr/>
            </a:pPr>
            <a:r>
              <a:rPr lang="en-US" sz="3100" dirty="0">
                <a:solidFill>
                  <a:sysClr val="window" lastClr="FFFFFF"/>
                </a:solidFill>
                <a:latin typeface="David" pitchFamily="34" charset="-79"/>
                <a:cs typeface="David" pitchFamily="34" charset="-79"/>
              </a:rPr>
              <a:t> 4 Surely He has borne our </a:t>
            </a:r>
            <a:r>
              <a:rPr lang="en-US" sz="3100" dirty="0" err="1">
                <a:solidFill>
                  <a:sysClr val="window" lastClr="FFFFFF"/>
                </a:solidFill>
                <a:latin typeface="David" pitchFamily="34" charset="-79"/>
                <a:cs typeface="David" pitchFamily="34" charset="-79"/>
              </a:rPr>
              <a:t>griefs</a:t>
            </a:r>
            <a:r>
              <a:rPr lang="en-US" sz="3100" dirty="0">
                <a:solidFill>
                  <a:sysClr val="window" lastClr="FFFFFF"/>
                </a:solidFill>
                <a:latin typeface="David" pitchFamily="34" charset="-79"/>
                <a:cs typeface="David" pitchFamily="34" charset="-79"/>
              </a:rPr>
              <a:t> </a:t>
            </a:r>
          </a:p>
          <a:p>
            <a:pPr algn="l">
              <a:defRPr/>
            </a:pPr>
            <a:r>
              <a:rPr lang="en-US" sz="3100" dirty="0">
                <a:solidFill>
                  <a:sysClr val="window" lastClr="FFFFFF"/>
                </a:solidFill>
                <a:latin typeface="David" pitchFamily="34" charset="-79"/>
                <a:cs typeface="David" pitchFamily="34" charset="-79"/>
              </a:rPr>
              <a:t>      And carried our sorrows; </a:t>
            </a:r>
          </a:p>
          <a:p>
            <a:pPr algn="l">
              <a:defRPr/>
            </a:pPr>
            <a:r>
              <a:rPr lang="en-US" sz="3100" dirty="0">
                <a:solidFill>
                  <a:sysClr val="window" lastClr="FFFFFF"/>
                </a:solidFill>
                <a:latin typeface="David" pitchFamily="34" charset="-79"/>
                <a:cs typeface="David" pitchFamily="34" charset="-79"/>
              </a:rPr>
              <a:t>      Yet we esteemed Him stricken, </a:t>
            </a:r>
          </a:p>
          <a:p>
            <a:pPr algn="l">
              <a:defRPr/>
            </a:pPr>
            <a:r>
              <a:rPr lang="en-US" sz="3100" dirty="0">
                <a:solidFill>
                  <a:sysClr val="window" lastClr="FFFFFF"/>
                </a:solidFill>
                <a:latin typeface="David" pitchFamily="34" charset="-79"/>
                <a:cs typeface="David" pitchFamily="34" charset="-79"/>
              </a:rPr>
              <a:t>      Smitten by God, and afflicted. </a:t>
            </a:r>
          </a:p>
          <a:p>
            <a:pPr algn="l">
              <a:defRPr/>
            </a:pPr>
            <a:r>
              <a:rPr lang="en-US" sz="3100" dirty="0">
                <a:solidFill>
                  <a:sysClr val="window" lastClr="FFFFFF"/>
                </a:solidFill>
                <a:latin typeface="David" pitchFamily="34" charset="-79"/>
                <a:cs typeface="David" pitchFamily="34" charset="-79"/>
              </a:rPr>
              <a:t> </a:t>
            </a:r>
            <a:r>
              <a:rPr lang="en-US" sz="3100" dirty="0" smtClean="0">
                <a:solidFill>
                  <a:sysClr val="window" lastClr="FFFFFF"/>
                </a:solidFill>
                <a:latin typeface="David" pitchFamily="34" charset="-79"/>
                <a:cs typeface="David" pitchFamily="34" charset="-79"/>
              </a:rPr>
              <a:t>5 </a:t>
            </a:r>
            <a:r>
              <a:rPr lang="en-US" sz="3100" dirty="0">
                <a:solidFill>
                  <a:sysClr val="window" lastClr="FFFFFF"/>
                </a:solidFill>
                <a:latin typeface="David" pitchFamily="34" charset="-79"/>
                <a:cs typeface="David" pitchFamily="34" charset="-79"/>
              </a:rPr>
              <a:t>But He was wounded for our transgressions, </a:t>
            </a:r>
          </a:p>
          <a:p>
            <a:pPr algn="l">
              <a:defRPr/>
            </a:pPr>
            <a:r>
              <a:rPr lang="en-US" sz="3100" dirty="0">
                <a:solidFill>
                  <a:sysClr val="window" lastClr="FFFFFF"/>
                </a:solidFill>
                <a:latin typeface="David" pitchFamily="34" charset="-79"/>
                <a:cs typeface="David" pitchFamily="34" charset="-79"/>
              </a:rPr>
              <a:t>      He was bruised for our iniquities; </a:t>
            </a:r>
          </a:p>
          <a:p>
            <a:pPr algn="l">
              <a:defRPr/>
            </a:pPr>
            <a:r>
              <a:rPr lang="en-US" sz="3100" dirty="0">
                <a:solidFill>
                  <a:sysClr val="window" lastClr="FFFFFF"/>
                </a:solidFill>
                <a:latin typeface="David" pitchFamily="34" charset="-79"/>
                <a:cs typeface="David" pitchFamily="34" charset="-79"/>
              </a:rPr>
              <a:t>      The chastisement for our peace was upon Him, </a:t>
            </a:r>
          </a:p>
          <a:p>
            <a:pPr algn="l">
              <a:defRPr/>
            </a:pPr>
            <a:r>
              <a:rPr lang="en-US" sz="3100" dirty="0">
                <a:solidFill>
                  <a:sysClr val="window" lastClr="FFFFFF"/>
                </a:solidFill>
                <a:latin typeface="David" pitchFamily="34" charset="-79"/>
                <a:cs typeface="David" pitchFamily="34" charset="-79"/>
              </a:rPr>
              <a:t>      And by His stripes we are healed. </a:t>
            </a:r>
          </a:p>
          <a:p>
            <a:pPr algn="l">
              <a:defRPr/>
            </a:pPr>
            <a:r>
              <a:rPr lang="en-US" sz="3100" dirty="0">
                <a:solidFill>
                  <a:sysClr val="window" lastClr="FFFFFF"/>
                </a:solidFill>
                <a:latin typeface="David" pitchFamily="34" charset="-79"/>
                <a:cs typeface="David" pitchFamily="34" charset="-79"/>
              </a:rPr>
              <a:t>  </a:t>
            </a:r>
            <a:r>
              <a:rPr lang="en-US" sz="3100" dirty="0" smtClean="0">
                <a:solidFill>
                  <a:sysClr val="window" lastClr="FFFFFF"/>
                </a:solidFill>
                <a:latin typeface="David" pitchFamily="34" charset="-79"/>
                <a:cs typeface="David" pitchFamily="34" charset="-79"/>
              </a:rPr>
              <a:t>6 </a:t>
            </a:r>
            <a:r>
              <a:rPr lang="en-US" sz="3100" dirty="0">
                <a:solidFill>
                  <a:sysClr val="window" lastClr="FFFFFF"/>
                </a:solidFill>
                <a:latin typeface="David" pitchFamily="34" charset="-79"/>
                <a:cs typeface="David" pitchFamily="34" charset="-79"/>
              </a:rPr>
              <a:t>All we like sheep have gone astray; </a:t>
            </a:r>
          </a:p>
          <a:p>
            <a:pPr algn="l">
              <a:defRPr/>
            </a:pPr>
            <a:r>
              <a:rPr lang="en-US" sz="3100" dirty="0">
                <a:solidFill>
                  <a:sysClr val="window" lastClr="FFFFFF"/>
                </a:solidFill>
                <a:latin typeface="David" pitchFamily="34" charset="-79"/>
                <a:cs typeface="David" pitchFamily="34" charset="-79"/>
              </a:rPr>
              <a:t>      We have turned, every one, to his own way; </a:t>
            </a:r>
          </a:p>
          <a:p>
            <a:pPr algn="l">
              <a:defRPr/>
            </a:pPr>
            <a:r>
              <a:rPr lang="en-US" sz="3100" dirty="0">
                <a:solidFill>
                  <a:sysClr val="window" lastClr="FFFFFF"/>
                </a:solidFill>
                <a:latin typeface="David" pitchFamily="34" charset="-79"/>
                <a:cs typeface="David" pitchFamily="34" charset="-79"/>
              </a:rPr>
              <a:t>      And the LORD has laid on Him the iniquity of us all.</a:t>
            </a:r>
            <a:endParaRPr lang="en-US" sz="3100" dirty="0" smtClean="0">
              <a:solidFill>
                <a:sysClr val="windowText" lastClr="000000"/>
              </a:solidFill>
              <a:latin typeface="David" pitchFamily="34" charset="-79"/>
              <a:cs typeface="David" pitchFamily="34" charset="-79"/>
            </a:endParaRPr>
          </a:p>
        </p:txBody>
      </p:sp>
    </p:spTree>
    <p:extLst>
      <p:ext uri="{BB962C8B-B14F-4D97-AF65-F5344CB8AC3E}">
        <p14:creationId xmlns:p14="http://schemas.microsoft.com/office/powerpoint/2010/main" val="674499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787"/>
            <a:ext cx="9144000" cy="577215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p:cNvSpPr>
          <p:nvPr/>
        </p:nvSpPr>
        <p:spPr bwMode="auto">
          <a:xfrm>
            <a:off x="0" y="33787"/>
            <a:ext cx="9144000" cy="5566913"/>
          </a:xfrm>
          <a:prstGeom prst="rect">
            <a:avLst/>
          </a:prstGeom>
          <a:solidFill>
            <a:sysClr val="windowText" lastClr="000000">
              <a:alpha val="62000"/>
            </a:sysClr>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smtClean="0">
                <a:solidFill>
                  <a:prstClr val="white"/>
                </a:solidFill>
                <a:latin typeface="David" pitchFamily="34" charset="-79"/>
                <a:cs typeface="David" pitchFamily="34" charset="-79"/>
              </a:rPr>
              <a:t>1 Corinthians 11</a:t>
            </a:r>
          </a:p>
          <a:p>
            <a:pPr algn="l"/>
            <a:r>
              <a:rPr lang="en-US" sz="2900" dirty="0">
                <a:solidFill>
                  <a:prstClr val="white"/>
                </a:solidFill>
                <a:latin typeface="David" pitchFamily="34" charset="-79"/>
                <a:cs typeface="David" pitchFamily="34" charset="-79"/>
              </a:rPr>
              <a:t>23 For I received from the Lord that which I also delivered to you: that the Lord Jesus on the same night in which He was betrayed took bread; </a:t>
            </a:r>
            <a:endParaRPr lang="en-US" sz="2900" dirty="0" smtClean="0">
              <a:solidFill>
                <a:prstClr val="white"/>
              </a:solidFill>
              <a:latin typeface="David" pitchFamily="34" charset="-79"/>
              <a:cs typeface="David" pitchFamily="34" charset="-79"/>
            </a:endParaRPr>
          </a:p>
          <a:p>
            <a:pPr algn="l"/>
            <a:r>
              <a:rPr lang="en-US" sz="2900" dirty="0" smtClean="0">
                <a:solidFill>
                  <a:prstClr val="white"/>
                </a:solidFill>
                <a:latin typeface="David" pitchFamily="34" charset="-79"/>
                <a:cs typeface="David" pitchFamily="34" charset="-79"/>
              </a:rPr>
              <a:t>24 </a:t>
            </a:r>
            <a:r>
              <a:rPr lang="en-US" sz="2900" dirty="0">
                <a:solidFill>
                  <a:prstClr val="white"/>
                </a:solidFill>
                <a:latin typeface="David" pitchFamily="34" charset="-79"/>
                <a:cs typeface="David" pitchFamily="34" charset="-79"/>
              </a:rPr>
              <a:t>and when He had given thanks, He broke it and said, “Take, </a:t>
            </a:r>
            <a:r>
              <a:rPr lang="en-US" sz="2900" dirty="0" smtClean="0">
                <a:solidFill>
                  <a:prstClr val="white"/>
                </a:solidFill>
                <a:latin typeface="David" pitchFamily="34" charset="-79"/>
                <a:cs typeface="David" pitchFamily="34" charset="-79"/>
              </a:rPr>
              <a:t>eat, this </a:t>
            </a:r>
            <a:r>
              <a:rPr lang="en-US" sz="2900" dirty="0">
                <a:solidFill>
                  <a:prstClr val="white"/>
                </a:solidFill>
                <a:latin typeface="David" pitchFamily="34" charset="-79"/>
                <a:cs typeface="David" pitchFamily="34" charset="-79"/>
              </a:rPr>
              <a:t>is My body which is </a:t>
            </a:r>
            <a:r>
              <a:rPr lang="en-US" sz="2900" dirty="0" smtClean="0">
                <a:solidFill>
                  <a:prstClr val="white"/>
                </a:solidFill>
                <a:latin typeface="David" pitchFamily="34" charset="-79"/>
                <a:cs typeface="David" pitchFamily="34" charset="-79"/>
              </a:rPr>
              <a:t>broken for </a:t>
            </a:r>
            <a:r>
              <a:rPr lang="en-US" sz="2900" dirty="0">
                <a:solidFill>
                  <a:prstClr val="white"/>
                </a:solidFill>
                <a:latin typeface="David" pitchFamily="34" charset="-79"/>
                <a:cs typeface="David" pitchFamily="34" charset="-79"/>
              </a:rPr>
              <a:t>you; do this in remembrance of Me.” 25 In the same manner He also took the cup after supper, saying, “This cup is the new covenant in My blood. This do, as often as you drink it, in remembrance of Me.” </a:t>
            </a:r>
          </a:p>
          <a:p>
            <a:pPr algn="l"/>
            <a:r>
              <a:rPr lang="en-US" sz="2900" dirty="0">
                <a:solidFill>
                  <a:prstClr val="white"/>
                </a:solidFill>
                <a:latin typeface="David" pitchFamily="34" charset="-79"/>
                <a:cs typeface="David" pitchFamily="34" charset="-79"/>
              </a:rPr>
              <a:t>26 For as often as you eat this bread and drink this cup, you proclaim the Lord’s death till He comes.</a:t>
            </a:r>
          </a:p>
        </p:txBody>
      </p:sp>
    </p:spTree>
    <p:extLst>
      <p:ext uri="{BB962C8B-B14F-4D97-AF65-F5344CB8AC3E}">
        <p14:creationId xmlns:p14="http://schemas.microsoft.com/office/powerpoint/2010/main" val="38956103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p:cNvSpPr>
          <p:nvPr/>
        </p:nvSpPr>
        <p:spPr>
          <a:xfrm>
            <a:off x="152399" y="266700"/>
            <a:ext cx="8839201" cy="5029200"/>
          </a:xfrm>
          <a:prstGeom prst="rect">
            <a:avLst/>
          </a:prstGeom>
        </p:spPr>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rgbClr val="F3A447"/>
              </a:buClr>
              <a:defRPr/>
            </a:pPr>
            <a:r>
              <a:rPr lang="en-US" sz="3250" b="1" dirty="0" smtClean="0">
                <a:solidFill>
                  <a:prstClr val="white"/>
                </a:solidFill>
                <a:latin typeface="Constantia"/>
              </a:rPr>
              <a:t>390 – Anywhere With Jesus</a:t>
            </a:r>
          </a:p>
          <a:p>
            <a:pPr>
              <a:buClr>
                <a:srgbClr val="F3A447"/>
              </a:buClr>
              <a:defRPr/>
            </a:pPr>
            <a:r>
              <a:rPr lang="en-US" sz="3250" b="1" dirty="0" smtClean="0">
                <a:solidFill>
                  <a:prstClr val="white"/>
                </a:solidFill>
                <a:latin typeface="Constantia"/>
              </a:rPr>
              <a:t>544 – Send The Light</a:t>
            </a:r>
          </a:p>
          <a:p>
            <a:pPr>
              <a:buClr>
                <a:srgbClr val="F3A447"/>
              </a:buClr>
              <a:defRPr/>
            </a:pPr>
            <a:r>
              <a:rPr lang="en-US" sz="3250" b="1" dirty="0" smtClean="0">
                <a:solidFill>
                  <a:prstClr val="white"/>
                </a:solidFill>
                <a:latin typeface="Constantia"/>
              </a:rPr>
              <a:t>Opening Prayer</a:t>
            </a:r>
          </a:p>
          <a:p>
            <a:pPr>
              <a:buClr>
                <a:srgbClr val="F3A447"/>
              </a:buClr>
              <a:defRPr/>
            </a:pPr>
            <a:r>
              <a:rPr lang="en-US" sz="3250" b="1" dirty="0" smtClean="0">
                <a:solidFill>
                  <a:prstClr val="white"/>
                </a:solidFill>
                <a:latin typeface="Constantia"/>
              </a:rPr>
              <a:t>166 – He Loved Me So</a:t>
            </a:r>
          </a:p>
          <a:p>
            <a:pPr>
              <a:buClr>
                <a:srgbClr val="F3A447"/>
              </a:buClr>
              <a:defRPr/>
            </a:pPr>
            <a:r>
              <a:rPr lang="en-US" sz="3250" b="1" dirty="0" smtClean="0">
                <a:solidFill>
                  <a:prstClr val="white"/>
                </a:solidFill>
                <a:latin typeface="Constantia"/>
              </a:rPr>
              <a:t>392 – Count Your Blessings</a:t>
            </a:r>
          </a:p>
          <a:p>
            <a:pPr>
              <a:buClr>
                <a:srgbClr val="F3A447"/>
              </a:buClr>
              <a:defRPr/>
            </a:pPr>
            <a:r>
              <a:rPr lang="en-US" sz="3200" b="1" dirty="0" smtClean="0">
                <a:solidFill>
                  <a:prstClr val="white"/>
                </a:solidFill>
                <a:latin typeface="Constantia"/>
              </a:rPr>
              <a:t>500 – Give Me The Bible</a:t>
            </a:r>
          </a:p>
          <a:p>
            <a:pPr>
              <a:buClr>
                <a:srgbClr val="F3A447"/>
              </a:buClr>
              <a:defRPr/>
            </a:pPr>
            <a:r>
              <a:rPr lang="en-US" sz="3250" b="1" dirty="0" smtClean="0">
                <a:solidFill>
                  <a:prstClr val="white"/>
                </a:solidFill>
                <a:latin typeface="Constantia"/>
              </a:rPr>
              <a:t>Sermon </a:t>
            </a:r>
            <a:endParaRPr lang="en-US" sz="3250" b="1" dirty="0">
              <a:solidFill>
                <a:prstClr val="white"/>
              </a:solidFill>
              <a:latin typeface="Constantia"/>
            </a:endParaRPr>
          </a:p>
          <a:p>
            <a:pPr>
              <a:buClr>
                <a:srgbClr val="F3A447"/>
              </a:buClr>
              <a:defRPr/>
            </a:pPr>
            <a:r>
              <a:rPr lang="en-US" sz="3250" b="1" dirty="0" smtClean="0">
                <a:solidFill>
                  <a:prstClr val="white"/>
                </a:solidFill>
                <a:latin typeface="Constantia"/>
              </a:rPr>
              <a:t>300 – I Am Coming, Lord</a:t>
            </a:r>
          </a:p>
          <a:p>
            <a:pPr>
              <a:buClr>
                <a:srgbClr val="F3A447"/>
              </a:buClr>
              <a:defRPr/>
            </a:pPr>
            <a:r>
              <a:rPr lang="en-US" sz="3250" b="1" dirty="0" smtClean="0">
                <a:solidFill>
                  <a:prstClr val="white"/>
                </a:solidFill>
                <a:latin typeface="Constantia"/>
              </a:rPr>
              <a:t>302 – Blest Be The Tie</a:t>
            </a:r>
          </a:p>
        </p:txBody>
      </p:sp>
    </p:spTree>
    <p:extLst>
      <p:ext uri="{BB962C8B-B14F-4D97-AF65-F5344CB8AC3E}">
        <p14:creationId xmlns:p14="http://schemas.microsoft.com/office/powerpoint/2010/main" val="40117563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6294" y="952500"/>
            <a:ext cx="6553200" cy="3477875"/>
          </a:xfrm>
          <a:prstGeom prst="rect">
            <a:avLst/>
          </a:prstGeom>
          <a:noFill/>
        </p:spPr>
        <p:txBody>
          <a:bodyPr wrap="square" lIns="91440" tIns="45720" rIns="91440" bIns="45720">
            <a:spAutoFit/>
          </a:bodyPr>
          <a:lstStyle/>
          <a:p>
            <a:pPr algn="ctr"/>
            <a:r>
              <a:rPr lang="en-US" sz="8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Lucida Calligraphy" pitchFamily="66" charset="0"/>
              </a:rPr>
              <a:t>“A Mother </a:t>
            </a:r>
          </a:p>
          <a:p>
            <a:pPr algn="ct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Lucida Calligraphy" pitchFamily="66" charset="0"/>
              </a:rPr>
              <a:t>to </a:t>
            </a:r>
            <a:r>
              <a:rPr lang="en-US" sz="6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Lucida Calligraphy" pitchFamily="66" charset="0"/>
              </a:rPr>
              <a:t>b</a:t>
            </a: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Lucida Calligraphy" pitchFamily="66" charset="0"/>
              </a:rPr>
              <a:t>e </a:t>
            </a:r>
            <a:r>
              <a:rPr lang="en-US" sz="8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Lucida Calligraphy" pitchFamily="66" charset="0"/>
              </a:rPr>
              <a:t>Honored”</a:t>
            </a:r>
            <a:endParaRPr lang="en-US" sz="72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Lucida Calligraphy" pitchFamily="66" charset="0"/>
            </a:endParaRPr>
          </a:p>
        </p:txBody>
      </p:sp>
    </p:spTree>
    <p:extLst>
      <p:ext uri="{BB962C8B-B14F-4D97-AF65-F5344CB8AC3E}">
        <p14:creationId xmlns:p14="http://schemas.microsoft.com/office/powerpoint/2010/main" val="42258484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215" y="1154196"/>
            <a:ext cx="8763000" cy="3771636"/>
          </a:xfrm>
        </p:spPr>
        <p:txBody>
          <a:bodyPr>
            <a:normAutofit/>
          </a:bodyPr>
          <a:lstStyle/>
          <a:p>
            <a:pPr marL="0" indent="0" algn="ctr">
              <a:buNone/>
            </a:pPr>
            <a:r>
              <a:rPr lang="en-US" sz="4400" i="1" dirty="0" smtClean="0">
                <a:solidFill>
                  <a:schemeClr val="bg1"/>
                </a:solidFill>
              </a:rPr>
              <a:t>“Who can find a virtuous wife?        For her worth is far above rubies.”</a:t>
            </a:r>
            <a:endParaRPr lang="en-US" sz="4400" i="1" dirty="0">
              <a:solidFill>
                <a:schemeClr val="bg1"/>
              </a:solidFill>
            </a:endParaRPr>
          </a:p>
        </p:txBody>
      </p:sp>
      <p:sp>
        <p:nvSpPr>
          <p:cNvPr id="4" name="Rectangle 3"/>
          <p:cNvSpPr/>
          <p:nvPr/>
        </p:nvSpPr>
        <p:spPr>
          <a:xfrm>
            <a:off x="457200" y="46200"/>
            <a:ext cx="8185030" cy="1107996"/>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Proverbs 31:10</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0315470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 y="76200"/>
            <a:ext cx="8912352" cy="3899916"/>
          </a:xfrm>
        </p:spPr>
        <p:txBody>
          <a:bodyPr>
            <a:normAutofit lnSpcReduction="10000"/>
          </a:bodyPr>
          <a:lstStyle/>
          <a:p>
            <a:r>
              <a:rPr lang="en-US" sz="3600" dirty="0" smtClean="0">
                <a:solidFill>
                  <a:schemeClr val="bg1"/>
                </a:solidFill>
              </a:rPr>
              <a:t>Salary.com puts a price tag on what a Stay-at-home mom is worth.</a:t>
            </a:r>
            <a:endParaRPr lang="en-US" sz="3600" dirty="0">
              <a:solidFill>
                <a:schemeClr val="bg1"/>
              </a:solidFill>
            </a:endParaRPr>
          </a:p>
          <a:p>
            <a:pPr lvl="1"/>
            <a:r>
              <a:rPr lang="en-US" sz="3200" dirty="0" smtClean="0">
                <a:solidFill>
                  <a:schemeClr val="bg1"/>
                </a:solidFill>
              </a:rPr>
              <a:t>National Median = $112,962</a:t>
            </a:r>
          </a:p>
          <a:p>
            <a:pPr lvl="1"/>
            <a:r>
              <a:rPr lang="en-US" sz="3200" dirty="0">
                <a:solidFill>
                  <a:schemeClr val="bg1"/>
                </a:solidFill>
              </a:rPr>
              <a:t>L</a:t>
            </a:r>
            <a:r>
              <a:rPr lang="en-US" sz="3200" dirty="0" smtClean="0">
                <a:solidFill>
                  <a:schemeClr val="bg1"/>
                </a:solidFill>
              </a:rPr>
              <a:t>ocal area = $97,450 – $98,000.</a:t>
            </a:r>
          </a:p>
          <a:p>
            <a:r>
              <a:rPr lang="en-US" sz="3600" dirty="0" smtClean="0">
                <a:solidFill>
                  <a:schemeClr val="bg1"/>
                </a:solidFill>
              </a:rPr>
              <a:t>A godly mother = priceless			       </a:t>
            </a:r>
          </a:p>
          <a:p>
            <a:pPr lvl="1"/>
            <a:r>
              <a:rPr lang="en-US" sz="3200" dirty="0" smtClean="0">
                <a:solidFill>
                  <a:schemeClr val="bg1"/>
                </a:solidFill>
              </a:rPr>
              <a:t>real value can not be placed 			on a godly mother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324100"/>
            <a:ext cx="2770632" cy="27706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4133417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1800" y="647700"/>
            <a:ext cx="5934974" cy="3785652"/>
          </a:xfrm>
          <a:prstGeom prst="rect">
            <a:avLst/>
          </a:prstGeom>
          <a:noFill/>
        </p:spPr>
        <p:txBody>
          <a:bodyPr wrap="square" lIns="91440" tIns="45720" rIns="91440" bIns="45720">
            <a:spAutoFit/>
          </a:bodyPr>
          <a:lstStyle/>
          <a:p>
            <a:pPr algn="ct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Lucida Calligraphy" pitchFamily="66" charset="0"/>
              </a:rPr>
              <a:t>“Godly Mothers are Managers of the Home”</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Lucida Calligraphy" pitchFamily="66" charset="0"/>
            </a:endParaRPr>
          </a:p>
        </p:txBody>
      </p:sp>
    </p:spTree>
    <p:extLst>
      <p:ext uri="{BB962C8B-B14F-4D97-AF65-F5344CB8AC3E}">
        <p14:creationId xmlns:p14="http://schemas.microsoft.com/office/powerpoint/2010/main" val="9139899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746</Words>
  <Application>Microsoft Office PowerPoint</Application>
  <PresentationFormat>On-screen Show (16:10)</PresentationFormat>
  <Paragraphs>87</Paragraphs>
  <Slides>28</Slides>
  <Notes>0</Notes>
  <HiddenSlides>0</HiddenSlides>
  <MMClips>0</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Office Theme</vt:lpstr>
      <vt:lpstr>Paper</vt:lpstr>
      <vt:lpstr>1_Office Theme</vt:lpstr>
      <vt:lpstr>Austin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DJ Dickerson</dc:creator>
  <cp:lastModifiedBy>DJ Dickerson</cp:lastModifiedBy>
  <cp:revision>33</cp:revision>
  <dcterms:created xsi:type="dcterms:W3CDTF">2012-05-11T19:29:52Z</dcterms:created>
  <dcterms:modified xsi:type="dcterms:W3CDTF">2012-05-13T14:56:28Z</dcterms:modified>
</cp:coreProperties>
</file>